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E763F7-A4E7-4E65-A295-D21CF13FB46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CN" altLang="en-US"/>
        </a:p>
      </dgm:t>
    </dgm:pt>
    <dgm:pt modelId="{AB1124EA-B863-4FD7-A34B-445A21788C6C}">
      <dgm:prSet/>
      <dgm:spPr/>
      <dgm:t>
        <a:bodyPr/>
        <a:lstStyle/>
        <a:p>
          <a:pPr algn="ctr" rtl="0"/>
          <a:r>
            <a:rPr lang="zh-CN" smtClean="0"/>
            <a:t>特困人员救助供养办法</a:t>
          </a:r>
          <a:endParaRPr lang="zh-CN"/>
        </a:p>
      </dgm:t>
    </dgm:pt>
    <dgm:pt modelId="{6A2A89C2-CCE7-45C9-B4E2-D7D4239E944A}" type="parTrans" cxnId="{5BBBB44F-1654-47C0-9CE9-578FE2882342}">
      <dgm:prSet/>
      <dgm:spPr/>
      <dgm:t>
        <a:bodyPr/>
        <a:lstStyle/>
        <a:p>
          <a:endParaRPr lang="zh-CN" altLang="en-US"/>
        </a:p>
      </dgm:t>
    </dgm:pt>
    <dgm:pt modelId="{77AD00B7-8ABA-46BA-A942-DEB90AFA856E}" type="sibTrans" cxnId="{5BBBB44F-1654-47C0-9CE9-578FE2882342}">
      <dgm:prSet/>
      <dgm:spPr/>
      <dgm:t>
        <a:bodyPr/>
        <a:lstStyle/>
        <a:p>
          <a:endParaRPr lang="zh-CN" altLang="en-US"/>
        </a:p>
      </dgm:t>
    </dgm:pt>
    <dgm:pt modelId="{EE34173A-6CC8-441F-B48E-38D80A2DF5AF}" type="pres">
      <dgm:prSet presAssocID="{F0E763F7-A4E7-4E65-A295-D21CF13FB46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93D41E1E-2CED-4FAA-B43E-77773EFCF339}" type="pres">
      <dgm:prSet presAssocID="{AB1124EA-B863-4FD7-A34B-445A21788C6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5A963B5-9803-4B48-AB33-976F7EB96E6B}" type="presOf" srcId="{F0E763F7-A4E7-4E65-A295-D21CF13FB46E}" destId="{EE34173A-6CC8-441F-B48E-38D80A2DF5AF}" srcOrd="0" destOrd="0" presId="urn:microsoft.com/office/officeart/2005/8/layout/vList2"/>
    <dgm:cxn modelId="{5BBBB44F-1654-47C0-9CE9-578FE2882342}" srcId="{F0E763F7-A4E7-4E65-A295-D21CF13FB46E}" destId="{AB1124EA-B863-4FD7-A34B-445A21788C6C}" srcOrd="0" destOrd="0" parTransId="{6A2A89C2-CCE7-45C9-B4E2-D7D4239E944A}" sibTransId="{77AD00B7-8ABA-46BA-A942-DEB90AFA856E}"/>
    <dgm:cxn modelId="{02480CCA-B959-4AEB-8074-AD9F79616DE2}" type="presOf" srcId="{AB1124EA-B863-4FD7-A34B-445A21788C6C}" destId="{93D41E1E-2CED-4FAA-B43E-77773EFCF339}" srcOrd="0" destOrd="0" presId="urn:microsoft.com/office/officeart/2005/8/layout/vList2"/>
    <dgm:cxn modelId="{C3D90C99-F37E-4064-BBAC-BD536F479DA1}" type="presParOf" srcId="{EE34173A-6CC8-441F-B48E-38D80A2DF5AF}" destId="{93D41E1E-2CED-4FAA-B43E-77773EFCF33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A8B389-6B6A-4527-A327-EB9F7D2C0343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821E4C9-0E6A-4283-8228-A2D59DE34836}">
      <dgm:prSet phldrT="[文本]"/>
      <dgm:spPr/>
      <dgm:t>
        <a:bodyPr/>
        <a:lstStyle/>
        <a:p>
          <a:endParaRPr lang="zh-CN" altLang="en-US" dirty="0"/>
        </a:p>
      </dgm:t>
    </dgm:pt>
    <dgm:pt modelId="{8DC8085A-936A-419B-B3F6-8E353A69B36B}" type="parTrans" cxnId="{3D4FA930-326A-4450-A3A7-7143DCF6BAF8}">
      <dgm:prSet/>
      <dgm:spPr/>
      <dgm:t>
        <a:bodyPr/>
        <a:lstStyle/>
        <a:p>
          <a:endParaRPr lang="zh-CN" altLang="en-US"/>
        </a:p>
      </dgm:t>
    </dgm:pt>
    <dgm:pt modelId="{3EE74403-F67A-41D8-9C79-79F643B6DE5A}" type="sibTrans" cxnId="{3D4FA930-326A-4450-A3A7-7143DCF6BAF8}">
      <dgm:prSet/>
      <dgm:spPr/>
      <dgm:t>
        <a:bodyPr/>
        <a:lstStyle/>
        <a:p>
          <a:endParaRPr lang="zh-CN" altLang="en-US"/>
        </a:p>
      </dgm:t>
    </dgm:pt>
    <dgm:pt modelId="{C91AA1A9-9DA5-4108-9127-7A3D506B1845}">
      <dgm:prSet phldrT="[文本]"/>
      <dgm:spPr/>
      <dgm:t>
        <a:bodyPr/>
        <a:lstStyle/>
        <a:p>
          <a:r>
            <a:rPr lang="zh-CN" altLang="en-US" dirty="0" smtClean="0"/>
            <a:t>申请程序</a:t>
          </a:r>
          <a:endParaRPr lang="zh-CN" altLang="en-US" dirty="0"/>
        </a:p>
      </dgm:t>
    </dgm:pt>
    <dgm:pt modelId="{9D8A0ED5-D5F4-42CE-BC84-8FAD215A1D7D}" type="parTrans" cxnId="{D689421A-2DCA-4CC6-8466-FC1ADE124CD3}">
      <dgm:prSet/>
      <dgm:spPr/>
      <dgm:t>
        <a:bodyPr/>
        <a:lstStyle/>
        <a:p>
          <a:endParaRPr lang="zh-CN" altLang="en-US"/>
        </a:p>
      </dgm:t>
    </dgm:pt>
    <dgm:pt modelId="{AB5B5903-DEDC-4D66-A9AA-D3F639BFE4A4}" type="sibTrans" cxnId="{D689421A-2DCA-4CC6-8466-FC1ADE124CD3}">
      <dgm:prSet/>
      <dgm:spPr/>
      <dgm:t>
        <a:bodyPr/>
        <a:lstStyle/>
        <a:p>
          <a:r>
            <a:rPr lang="zh-CN" altLang="en-US" dirty="0" smtClean="0"/>
            <a:t>内容标准</a:t>
          </a:r>
          <a:endParaRPr lang="zh-CN" altLang="en-US" dirty="0"/>
        </a:p>
      </dgm:t>
    </dgm:pt>
    <dgm:pt modelId="{50910C80-E065-40D5-BBBD-09C2F349ECA8}">
      <dgm:prSet phldrT="[文本]"/>
      <dgm:spPr/>
      <dgm:t>
        <a:bodyPr/>
        <a:lstStyle/>
        <a:p>
          <a:r>
            <a:rPr lang="zh-CN" altLang="en-US" dirty="0" smtClean="0"/>
            <a:t>社会力量</a:t>
          </a:r>
          <a:endParaRPr lang="zh-CN" altLang="en-US" dirty="0"/>
        </a:p>
      </dgm:t>
    </dgm:pt>
    <dgm:pt modelId="{84454AEC-7FCE-4E40-BDB3-A4183F12E5E3}" type="parTrans" cxnId="{34542622-09B7-449D-AA9C-D0259C7EB909}">
      <dgm:prSet/>
      <dgm:spPr/>
      <dgm:t>
        <a:bodyPr/>
        <a:lstStyle/>
        <a:p>
          <a:endParaRPr lang="zh-CN" altLang="en-US"/>
        </a:p>
      </dgm:t>
    </dgm:pt>
    <dgm:pt modelId="{AAD8F93A-9080-41D4-A1F0-C5CC3CEF617E}" type="sibTrans" cxnId="{34542622-09B7-449D-AA9C-D0259C7EB909}">
      <dgm:prSet/>
      <dgm:spPr/>
      <dgm:t>
        <a:bodyPr/>
        <a:lstStyle/>
        <a:p>
          <a:r>
            <a:rPr lang="zh-CN" altLang="en-US" dirty="0" smtClean="0"/>
            <a:t>供养形式</a:t>
          </a:r>
          <a:endParaRPr lang="zh-CN" altLang="en-US" dirty="0"/>
        </a:p>
      </dgm:t>
    </dgm:pt>
    <dgm:pt modelId="{1FC9D22A-A58C-47BE-9662-EF391D653E3B}">
      <dgm:prSet phldrT="[文本]"/>
      <dgm:spPr/>
      <dgm:t>
        <a:bodyPr/>
        <a:lstStyle/>
        <a:p>
          <a:r>
            <a:rPr lang="zh-CN" altLang="en-US" dirty="0" smtClean="0"/>
            <a:t>供养对象</a:t>
          </a:r>
          <a:endParaRPr lang="zh-CN" altLang="en-US" dirty="0"/>
        </a:p>
      </dgm:t>
    </dgm:pt>
    <dgm:pt modelId="{2BD23E89-19EF-48B5-9CE6-9DA134562016}" type="sibTrans" cxnId="{2D1763A6-1D53-4D5C-8A3F-CB2E8749BBBD}">
      <dgm:prSet/>
      <dgm:spPr/>
      <dgm:t>
        <a:bodyPr/>
        <a:lstStyle/>
        <a:p>
          <a:r>
            <a:rPr lang="zh-CN" altLang="en-US" dirty="0" smtClean="0"/>
            <a:t>总则</a:t>
          </a:r>
          <a:endParaRPr lang="zh-CN" altLang="en-US" dirty="0"/>
        </a:p>
      </dgm:t>
    </dgm:pt>
    <dgm:pt modelId="{2CD36BC0-EA69-40BA-938C-4C482065000B}" type="parTrans" cxnId="{2D1763A6-1D53-4D5C-8A3F-CB2E8749BBBD}">
      <dgm:prSet/>
      <dgm:spPr/>
      <dgm:t>
        <a:bodyPr/>
        <a:lstStyle/>
        <a:p>
          <a:endParaRPr lang="zh-CN" altLang="en-US"/>
        </a:p>
      </dgm:t>
    </dgm:pt>
    <dgm:pt modelId="{7795453D-3B1E-4525-AECC-75A2FD80E7E4}" type="pres">
      <dgm:prSet presAssocID="{F5A8B389-6B6A-4527-A327-EB9F7D2C0343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DDEA6A77-03A6-4F93-B736-32C03F7630C9}" type="pres">
      <dgm:prSet presAssocID="{1FC9D22A-A58C-47BE-9662-EF391D653E3B}" presName="composite" presStyleCnt="0"/>
      <dgm:spPr/>
    </dgm:pt>
    <dgm:pt modelId="{15C246E2-4BC7-4798-8275-E1821AFFC39E}" type="pres">
      <dgm:prSet presAssocID="{1FC9D22A-A58C-47BE-9662-EF391D653E3B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C58B1E7-2D05-4689-AC22-A32E388193C9}" type="pres">
      <dgm:prSet presAssocID="{1FC9D22A-A58C-47BE-9662-EF391D653E3B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7B1447C-9F1D-49D3-8061-7E272F9B7B3A}" type="pres">
      <dgm:prSet presAssocID="{1FC9D22A-A58C-47BE-9662-EF391D653E3B}" presName="BalanceSpacing" presStyleCnt="0"/>
      <dgm:spPr/>
    </dgm:pt>
    <dgm:pt modelId="{C206EF99-43E4-4427-85F3-0FA3A07A862D}" type="pres">
      <dgm:prSet presAssocID="{1FC9D22A-A58C-47BE-9662-EF391D653E3B}" presName="BalanceSpacing1" presStyleCnt="0"/>
      <dgm:spPr/>
    </dgm:pt>
    <dgm:pt modelId="{52CA2E87-D60F-4CD1-BE94-7BECA20274F4}" type="pres">
      <dgm:prSet presAssocID="{2BD23E89-19EF-48B5-9CE6-9DA134562016}" presName="Accent1Text" presStyleLbl="node1" presStyleIdx="1" presStyleCnt="6"/>
      <dgm:spPr/>
      <dgm:t>
        <a:bodyPr/>
        <a:lstStyle/>
        <a:p>
          <a:endParaRPr lang="zh-CN" altLang="en-US"/>
        </a:p>
      </dgm:t>
    </dgm:pt>
    <dgm:pt modelId="{0A894BBE-CE80-4B03-9C28-DC4335DACAA8}" type="pres">
      <dgm:prSet presAssocID="{2BD23E89-19EF-48B5-9CE6-9DA134562016}" presName="spaceBetweenRectangles" presStyleCnt="0"/>
      <dgm:spPr/>
    </dgm:pt>
    <dgm:pt modelId="{DA3ED919-91A5-455C-918F-5D0369633694}" type="pres">
      <dgm:prSet presAssocID="{C91AA1A9-9DA5-4108-9127-7A3D506B1845}" presName="composite" presStyleCnt="0"/>
      <dgm:spPr/>
    </dgm:pt>
    <dgm:pt modelId="{96FD4421-A12E-4F04-A1A6-6DCD9FB0E146}" type="pres">
      <dgm:prSet presAssocID="{C91AA1A9-9DA5-4108-9127-7A3D506B1845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952B797-496D-4EC8-AA3D-D5AC08741F64}" type="pres">
      <dgm:prSet presAssocID="{C91AA1A9-9DA5-4108-9127-7A3D506B1845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7807164-C70A-45F2-A81E-71D03C7744C7}" type="pres">
      <dgm:prSet presAssocID="{C91AA1A9-9DA5-4108-9127-7A3D506B1845}" presName="BalanceSpacing" presStyleCnt="0"/>
      <dgm:spPr/>
    </dgm:pt>
    <dgm:pt modelId="{78336DD8-0B58-4261-B5C3-4A6CC4A21904}" type="pres">
      <dgm:prSet presAssocID="{C91AA1A9-9DA5-4108-9127-7A3D506B1845}" presName="BalanceSpacing1" presStyleCnt="0"/>
      <dgm:spPr/>
    </dgm:pt>
    <dgm:pt modelId="{A1F0A762-302B-49EA-BE22-7D76E3B0DCE5}" type="pres">
      <dgm:prSet presAssocID="{AB5B5903-DEDC-4D66-A9AA-D3F639BFE4A4}" presName="Accent1Text" presStyleLbl="node1" presStyleIdx="3" presStyleCnt="6"/>
      <dgm:spPr/>
      <dgm:t>
        <a:bodyPr/>
        <a:lstStyle/>
        <a:p>
          <a:endParaRPr lang="zh-CN" altLang="en-US"/>
        </a:p>
      </dgm:t>
    </dgm:pt>
    <dgm:pt modelId="{2FB7F743-6207-44A9-B9D9-4E3814FA2158}" type="pres">
      <dgm:prSet presAssocID="{AB5B5903-DEDC-4D66-A9AA-D3F639BFE4A4}" presName="spaceBetweenRectangles" presStyleCnt="0"/>
      <dgm:spPr/>
    </dgm:pt>
    <dgm:pt modelId="{628775A2-1B35-4A4B-ADEB-181B30C70502}" type="pres">
      <dgm:prSet presAssocID="{50910C80-E065-40D5-BBBD-09C2F349ECA8}" presName="composite" presStyleCnt="0"/>
      <dgm:spPr/>
    </dgm:pt>
    <dgm:pt modelId="{417C6679-4474-42E2-8179-8C96A6499C63}" type="pres">
      <dgm:prSet presAssocID="{50910C80-E065-40D5-BBBD-09C2F349ECA8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2E5871E-5F11-45EA-B709-66954FA17F22}" type="pres">
      <dgm:prSet presAssocID="{50910C80-E065-40D5-BBBD-09C2F349ECA8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061BD2F-8931-4503-84D2-7BDFA4577DB6}" type="pres">
      <dgm:prSet presAssocID="{50910C80-E065-40D5-BBBD-09C2F349ECA8}" presName="BalanceSpacing" presStyleCnt="0"/>
      <dgm:spPr/>
    </dgm:pt>
    <dgm:pt modelId="{0CBB01EE-676E-41BE-A8E7-194B8EB0F06E}" type="pres">
      <dgm:prSet presAssocID="{50910C80-E065-40D5-BBBD-09C2F349ECA8}" presName="BalanceSpacing1" presStyleCnt="0"/>
      <dgm:spPr/>
    </dgm:pt>
    <dgm:pt modelId="{BD1C70D0-222E-4621-A68B-9A651D8BAF27}" type="pres">
      <dgm:prSet presAssocID="{AAD8F93A-9080-41D4-A1F0-C5CC3CEF617E}" presName="Accent1Text" presStyleLbl="node1" presStyleIdx="5" presStyleCnt="6"/>
      <dgm:spPr/>
      <dgm:t>
        <a:bodyPr/>
        <a:lstStyle/>
        <a:p>
          <a:endParaRPr lang="zh-CN" altLang="en-US"/>
        </a:p>
      </dgm:t>
    </dgm:pt>
  </dgm:ptLst>
  <dgm:cxnLst>
    <dgm:cxn modelId="{2D1763A6-1D53-4D5C-8A3F-CB2E8749BBBD}" srcId="{F5A8B389-6B6A-4527-A327-EB9F7D2C0343}" destId="{1FC9D22A-A58C-47BE-9662-EF391D653E3B}" srcOrd="0" destOrd="0" parTransId="{2CD36BC0-EA69-40BA-938C-4C482065000B}" sibTransId="{2BD23E89-19EF-48B5-9CE6-9DA134562016}"/>
    <dgm:cxn modelId="{F45DA10D-DF05-492B-8D5B-91CAB911A8F5}" type="presOf" srcId="{50910C80-E065-40D5-BBBD-09C2F349ECA8}" destId="{417C6679-4474-42E2-8179-8C96A6499C63}" srcOrd="0" destOrd="0" presId="urn:microsoft.com/office/officeart/2008/layout/AlternatingHexagons"/>
    <dgm:cxn modelId="{6115B71D-E6DE-4493-B616-C44B2533A993}" type="presOf" srcId="{F5A8B389-6B6A-4527-A327-EB9F7D2C0343}" destId="{7795453D-3B1E-4525-AECC-75A2FD80E7E4}" srcOrd="0" destOrd="0" presId="urn:microsoft.com/office/officeart/2008/layout/AlternatingHexagons"/>
    <dgm:cxn modelId="{C4D74373-5BD7-4FF7-B747-C7DC7FD67FC4}" type="presOf" srcId="{C91AA1A9-9DA5-4108-9127-7A3D506B1845}" destId="{96FD4421-A12E-4F04-A1A6-6DCD9FB0E146}" srcOrd="0" destOrd="0" presId="urn:microsoft.com/office/officeart/2008/layout/AlternatingHexagons"/>
    <dgm:cxn modelId="{34542622-09B7-449D-AA9C-D0259C7EB909}" srcId="{F5A8B389-6B6A-4527-A327-EB9F7D2C0343}" destId="{50910C80-E065-40D5-BBBD-09C2F349ECA8}" srcOrd="2" destOrd="0" parTransId="{84454AEC-7FCE-4E40-BDB3-A4183F12E5E3}" sibTransId="{AAD8F93A-9080-41D4-A1F0-C5CC3CEF617E}"/>
    <dgm:cxn modelId="{300B64CD-DAB4-4D63-9729-C3EFDC6EE96E}" type="presOf" srcId="{1FC9D22A-A58C-47BE-9662-EF391D653E3B}" destId="{15C246E2-4BC7-4798-8275-E1821AFFC39E}" srcOrd="0" destOrd="0" presId="urn:microsoft.com/office/officeart/2008/layout/AlternatingHexagons"/>
    <dgm:cxn modelId="{3D4FA930-326A-4450-A3A7-7143DCF6BAF8}" srcId="{1FC9D22A-A58C-47BE-9662-EF391D653E3B}" destId="{D821E4C9-0E6A-4283-8228-A2D59DE34836}" srcOrd="0" destOrd="0" parTransId="{8DC8085A-936A-419B-B3F6-8E353A69B36B}" sibTransId="{3EE74403-F67A-41D8-9C79-79F643B6DE5A}"/>
    <dgm:cxn modelId="{D689421A-2DCA-4CC6-8466-FC1ADE124CD3}" srcId="{F5A8B389-6B6A-4527-A327-EB9F7D2C0343}" destId="{C91AA1A9-9DA5-4108-9127-7A3D506B1845}" srcOrd="1" destOrd="0" parTransId="{9D8A0ED5-D5F4-42CE-BC84-8FAD215A1D7D}" sibTransId="{AB5B5903-DEDC-4D66-A9AA-D3F639BFE4A4}"/>
    <dgm:cxn modelId="{2FCD4612-855D-42E6-8B45-12B9EFF29A0A}" type="presOf" srcId="{AAD8F93A-9080-41D4-A1F0-C5CC3CEF617E}" destId="{BD1C70D0-222E-4621-A68B-9A651D8BAF27}" srcOrd="0" destOrd="0" presId="urn:microsoft.com/office/officeart/2008/layout/AlternatingHexagons"/>
    <dgm:cxn modelId="{2271F520-CB45-4C81-9F2F-6C07049439E3}" type="presOf" srcId="{D821E4C9-0E6A-4283-8228-A2D59DE34836}" destId="{DC58B1E7-2D05-4689-AC22-A32E388193C9}" srcOrd="0" destOrd="0" presId="urn:microsoft.com/office/officeart/2008/layout/AlternatingHexagons"/>
    <dgm:cxn modelId="{3EBE98C1-FE4E-4D6D-85C7-62B0182EE277}" type="presOf" srcId="{2BD23E89-19EF-48B5-9CE6-9DA134562016}" destId="{52CA2E87-D60F-4CD1-BE94-7BECA20274F4}" srcOrd="0" destOrd="0" presId="urn:microsoft.com/office/officeart/2008/layout/AlternatingHexagons"/>
    <dgm:cxn modelId="{E37F9792-4679-4415-96C5-42A2A392947A}" type="presOf" srcId="{AB5B5903-DEDC-4D66-A9AA-D3F639BFE4A4}" destId="{A1F0A762-302B-49EA-BE22-7D76E3B0DCE5}" srcOrd="0" destOrd="0" presId="urn:microsoft.com/office/officeart/2008/layout/AlternatingHexagons"/>
    <dgm:cxn modelId="{427EEB49-31B0-4B05-92E5-EB6E5211DE22}" type="presParOf" srcId="{7795453D-3B1E-4525-AECC-75A2FD80E7E4}" destId="{DDEA6A77-03A6-4F93-B736-32C03F7630C9}" srcOrd="0" destOrd="0" presId="urn:microsoft.com/office/officeart/2008/layout/AlternatingHexagons"/>
    <dgm:cxn modelId="{D075E1D3-722B-411F-8B6D-21A7F151D05D}" type="presParOf" srcId="{DDEA6A77-03A6-4F93-B736-32C03F7630C9}" destId="{15C246E2-4BC7-4798-8275-E1821AFFC39E}" srcOrd="0" destOrd="0" presId="urn:microsoft.com/office/officeart/2008/layout/AlternatingHexagons"/>
    <dgm:cxn modelId="{21FF0135-2F5D-4E56-805D-BA0574521335}" type="presParOf" srcId="{DDEA6A77-03A6-4F93-B736-32C03F7630C9}" destId="{DC58B1E7-2D05-4689-AC22-A32E388193C9}" srcOrd="1" destOrd="0" presId="urn:microsoft.com/office/officeart/2008/layout/AlternatingHexagons"/>
    <dgm:cxn modelId="{7C622EAA-75CC-4734-BD61-FF13815C5019}" type="presParOf" srcId="{DDEA6A77-03A6-4F93-B736-32C03F7630C9}" destId="{77B1447C-9F1D-49D3-8061-7E272F9B7B3A}" srcOrd="2" destOrd="0" presId="urn:microsoft.com/office/officeart/2008/layout/AlternatingHexagons"/>
    <dgm:cxn modelId="{5097ED54-DE15-42E5-8F6E-7C2D6882C266}" type="presParOf" srcId="{DDEA6A77-03A6-4F93-B736-32C03F7630C9}" destId="{C206EF99-43E4-4427-85F3-0FA3A07A862D}" srcOrd="3" destOrd="0" presId="urn:microsoft.com/office/officeart/2008/layout/AlternatingHexagons"/>
    <dgm:cxn modelId="{A5F9AC14-71B5-4144-8CB1-3FA16DFD729F}" type="presParOf" srcId="{DDEA6A77-03A6-4F93-B736-32C03F7630C9}" destId="{52CA2E87-D60F-4CD1-BE94-7BECA20274F4}" srcOrd="4" destOrd="0" presId="urn:microsoft.com/office/officeart/2008/layout/AlternatingHexagons"/>
    <dgm:cxn modelId="{9AA7CBF1-071E-4AF9-B251-19E3C645A497}" type="presParOf" srcId="{7795453D-3B1E-4525-AECC-75A2FD80E7E4}" destId="{0A894BBE-CE80-4B03-9C28-DC4335DACAA8}" srcOrd="1" destOrd="0" presId="urn:microsoft.com/office/officeart/2008/layout/AlternatingHexagons"/>
    <dgm:cxn modelId="{F4B9119E-0F90-4862-81A9-D788D12D0CE5}" type="presParOf" srcId="{7795453D-3B1E-4525-AECC-75A2FD80E7E4}" destId="{DA3ED919-91A5-455C-918F-5D0369633694}" srcOrd="2" destOrd="0" presId="urn:microsoft.com/office/officeart/2008/layout/AlternatingHexagons"/>
    <dgm:cxn modelId="{911E2616-A45D-4413-8B6D-8639039833E4}" type="presParOf" srcId="{DA3ED919-91A5-455C-918F-5D0369633694}" destId="{96FD4421-A12E-4F04-A1A6-6DCD9FB0E146}" srcOrd="0" destOrd="0" presId="urn:microsoft.com/office/officeart/2008/layout/AlternatingHexagons"/>
    <dgm:cxn modelId="{517E249A-292A-47D9-AF3E-48A2E9F6976C}" type="presParOf" srcId="{DA3ED919-91A5-455C-918F-5D0369633694}" destId="{8952B797-496D-4EC8-AA3D-D5AC08741F64}" srcOrd="1" destOrd="0" presId="urn:microsoft.com/office/officeart/2008/layout/AlternatingHexagons"/>
    <dgm:cxn modelId="{D4ADF9AC-9038-4698-82DB-D9E7FECAF710}" type="presParOf" srcId="{DA3ED919-91A5-455C-918F-5D0369633694}" destId="{87807164-C70A-45F2-A81E-71D03C7744C7}" srcOrd="2" destOrd="0" presId="urn:microsoft.com/office/officeart/2008/layout/AlternatingHexagons"/>
    <dgm:cxn modelId="{76DCCA64-CF8E-4A9D-BEF0-1C9C2F606086}" type="presParOf" srcId="{DA3ED919-91A5-455C-918F-5D0369633694}" destId="{78336DD8-0B58-4261-B5C3-4A6CC4A21904}" srcOrd="3" destOrd="0" presId="urn:microsoft.com/office/officeart/2008/layout/AlternatingHexagons"/>
    <dgm:cxn modelId="{40A35AF5-6C80-4C3D-B85C-A251C4ED4220}" type="presParOf" srcId="{DA3ED919-91A5-455C-918F-5D0369633694}" destId="{A1F0A762-302B-49EA-BE22-7D76E3B0DCE5}" srcOrd="4" destOrd="0" presId="urn:microsoft.com/office/officeart/2008/layout/AlternatingHexagons"/>
    <dgm:cxn modelId="{4F2CE519-7B19-437F-A831-D262F35B7854}" type="presParOf" srcId="{7795453D-3B1E-4525-AECC-75A2FD80E7E4}" destId="{2FB7F743-6207-44A9-B9D9-4E3814FA2158}" srcOrd="3" destOrd="0" presId="urn:microsoft.com/office/officeart/2008/layout/AlternatingHexagons"/>
    <dgm:cxn modelId="{7E829E44-ECD2-4A06-9A83-A2B83DDEC3AE}" type="presParOf" srcId="{7795453D-3B1E-4525-AECC-75A2FD80E7E4}" destId="{628775A2-1B35-4A4B-ADEB-181B30C70502}" srcOrd="4" destOrd="0" presId="urn:microsoft.com/office/officeart/2008/layout/AlternatingHexagons"/>
    <dgm:cxn modelId="{79FB000F-A1CD-42D4-B3EE-E6E11D63FFF0}" type="presParOf" srcId="{628775A2-1B35-4A4B-ADEB-181B30C70502}" destId="{417C6679-4474-42E2-8179-8C96A6499C63}" srcOrd="0" destOrd="0" presId="urn:microsoft.com/office/officeart/2008/layout/AlternatingHexagons"/>
    <dgm:cxn modelId="{0CD6350B-B095-484A-9449-7C893C0EF860}" type="presParOf" srcId="{628775A2-1B35-4A4B-ADEB-181B30C70502}" destId="{22E5871E-5F11-45EA-B709-66954FA17F22}" srcOrd="1" destOrd="0" presId="urn:microsoft.com/office/officeart/2008/layout/AlternatingHexagons"/>
    <dgm:cxn modelId="{FFF45F57-12B5-45C9-9B64-031FB42E7FDB}" type="presParOf" srcId="{628775A2-1B35-4A4B-ADEB-181B30C70502}" destId="{1061BD2F-8931-4503-84D2-7BDFA4577DB6}" srcOrd="2" destOrd="0" presId="urn:microsoft.com/office/officeart/2008/layout/AlternatingHexagons"/>
    <dgm:cxn modelId="{A9F6507C-A884-45C9-8011-087C4C02B216}" type="presParOf" srcId="{628775A2-1B35-4A4B-ADEB-181B30C70502}" destId="{0CBB01EE-676E-41BE-A8E7-194B8EB0F06E}" srcOrd="3" destOrd="0" presId="urn:microsoft.com/office/officeart/2008/layout/AlternatingHexagons"/>
    <dgm:cxn modelId="{882781CF-A97D-4719-A449-5A3CF108265A}" type="presParOf" srcId="{628775A2-1B35-4A4B-ADEB-181B30C70502}" destId="{BD1C70D0-222E-4621-A68B-9A651D8BAF27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AD17F3-EC22-48BB-9F28-EBD9D901EE7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A774943B-B44F-40C6-A6B7-70CE51E6ADAD}">
      <dgm:prSet phldrT="[文本]" custT="1"/>
      <dgm:spPr/>
      <dgm:t>
        <a:bodyPr/>
        <a:lstStyle/>
        <a:p>
          <a:r>
            <a:rPr lang="zh-CN" altLang="en-US" sz="2800" dirty="0" smtClean="0"/>
            <a:t>特困人员指本市户籍的城乡老年人、残疾人、未满</a:t>
          </a:r>
          <a:r>
            <a:rPr lang="en-US" altLang="zh-CN" sz="2800" dirty="0" smtClean="0"/>
            <a:t>16</a:t>
          </a:r>
          <a:r>
            <a:rPr lang="zh-CN" altLang="en-US" sz="2800" dirty="0" smtClean="0"/>
            <a:t>周岁的未成年人，且同时满足以下三个条件的人员。</a:t>
          </a:r>
          <a:endParaRPr lang="zh-CN" altLang="en-US" sz="2800" dirty="0"/>
        </a:p>
      </dgm:t>
    </dgm:pt>
    <dgm:pt modelId="{4ED3E762-0D67-4BF2-A27E-86C343025B34}" type="parTrans" cxnId="{A32CC7A7-1377-4689-96DE-725D74BEEE8D}">
      <dgm:prSet/>
      <dgm:spPr/>
      <dgm:t>
        <a:bodyPr/>
        <a:lstStyle/>
        <a:p>
          <a:endParaRPr lang="zh-CN" altLang="en-US"/>
        </a:p>
      </dgm:t>
    </dgm:pt>
    <dgm:pt modelId="{042961B2-0448-474F-8A3F-0A46ACA13128}" type="sibTrans" cxnId="{A32CC7A7-1377-4689-96DE-725D74BEEE8D}">
      <dgm:prSet/>
      <dgm:spPr/>
      <dgm:t>
        <a:bodyPr/>
        <a:lstStyle/>
        <a:p>
          <a:endParaRPr lang="zh-CN" altLang="en-US"/>
        </a:p>
      </dgm:t>
    </dgm:pt>
    <dgm:pt modelId="{EE4F5CA9-21C9-4B0E-8B10-9AD8598A4335}">
      <dgm:prSet phldrT="[文本]" custT="1"/>
      <dgm:spPr/>
      <dgm:t>
        <a:bodyPr/>
        <a:lstStyle/>
        <a:p>
          <a:r>
            <a:rPr lang="zh-CN" altLang="en-US" sz="3200" dirty="0" smtClean="0"/>
            <a:t>无</a:t>
          </a:r>
          <a:r>
            <a:rPr lang="zh-CN" altLang="en-US" sz="3200" dirty="0" smtClean="0"/>
            <a:t>劳动     能力</a:t>
          </a:r>
          <a:endParaRPr lang="zh-CN" altLang="en-US" sz="3200" dirty="0"/>
        </a:p>
      </dgm:t>
    </dgm:pt>
    <dgm:pt modelId="{E77FBFA1-0FB4-4D7A-A1FF-0D89B9A5448F}" type="parTrans" cxnId="{F08BB932-078C-4177-B377-991994334E4E}">
      <dgm:prSet/>
      <dgm:spPr/>
      <dgm:t>
        <a:bodyPr/>
        <a:lstStyle/>
        <a:p>
          <a:endParaRPr lang="zh-CN" altLang="en-US"/>
        </a:p>
      </dgm:t>
    </dgm:pt>
    <dgm:pt modelId="{DC719640-369C-4F78-B0AB-324B097D4EDC}" type="sibTrans" cxnId="{F08BB932-078C-4177-B377-991994334E4E}">
      <dgm:prSet/>
      <dgm:spPr/>
      <dgm:t>
        <a:bodyPr/>
        <a:lstStyle/>
        <a:p>
          <a:endParaRPr lang="zh-CN" altLang="en-US"/>
        </a:p>
      </dgm:t>
    </dgm:pt>
    <dgm:pt modelId="{64745C6D-1940-48E9-95C7-992C96C7F314}">
      <dgm:prSet phldrT="[文本]" custT="1"/>
      <dgm:spPr/>
      <dgm:t>
        <a:bodyPr/>
        <a:lstStyle/>
        <a:p>
          <a:r>
            <a:rPr lang="zh-CN" altLang="en-US" sz="3200" dirty="0" smtClean="0"/>
            <a:t>无</a:t>
          </a:r>
          <a:r>
            <a:rPr lang="zh-CN" altLang="en-US" sz="3200" dirty="0" smtClean="0"/>
            <a:t>生活     来源</a:t>
          </a:r>
          <a:endParaRPr lang="zh-CN" altLang="en-US" sz="3200" dirty="0"/>
        </a:p>
      </dgm:t>
    </dgm:pt>
    <dgm:pt modelId="{40455D64-6789-486E-8418-86EB855F01DB}" type="parTrans" cxnId="{D8EB0AE6-709D-412C-969C-16AE5C805337}">
      <dgm:prSet/>
      <dgm:spPr/>
      <dgm:t>
        <a:bodyPr/>
        <a:lstStyle/>
        <a:p>
          <a:endParaRPr lang="zh-CN" altLang="en-US"/>
        </a:p>
      </dgm:t>
    </dgm:pt>
    <dgm:pt modelId="{5D6D41EC-258D-4E64-ABB1-F530D679A01F}" type="sibTrans" cxnId="{D8EB0AE6-709D-412C-969C-16AE5C805337}">
      <dgm:prSet/>
      <dgm:spPr/>
      <dgm:t>
        <a:bodyPr/>
        <a:lstStyle/>
        <a:p>
          <a:endParaRPr lang="zh-CN" altLang="en-US"/>
        </a:p>
      </dgm:t>
    </dgm:pt>
    <dgm:pt modelId="{1A2C6B09-9E9F-47A1-BC06-B188D4127D70}">
      <dgm:prSet phldrT="[文本]" custT="1"/>
      <dgm:spPr/>
      <dgm:t>
        <a:bodyPr/>
        <a:lstStyle/>
        <a:p>
          <a:r>
            <a:rPr lang="zh-CN" altLang="en-US" sz="2000" dirty="0" smtClean="0"/>
            <a:t>无法定赡养、抚养、扶养义务人或者其法定义务人均无履行义务能力</a:t>
          </a:r>
          <a:endParaRPr lang="zh-CN" altLang="en-US" sz="2000" dirty="0"/>
        </a:p>
      </dgm:t>
    </dgm:pt>
    <dgm:pt modelId="{C245B1BD-8556-496E-91A6-337226028A64}" type="parTrans" cxnId="{359A7A71-D765-4AFE-BEA3-84135D8CAF5B}">
      <dgm:prSet/>
      <dgm:spPr/>
      <dgm:t>
        <a:bodyPr/>
        <a:lstStyle/>
        <a:p>
          <a:endParaRPr lang="zh-CN" altLang="en-US"/>
        </a:p>
      </dgm:t>
    </dgm:pt>
    <dgm:pt modelId="{986351C4-CB49-4918-B8CD-E35BFE734C23}" type="sibTrans" cxnId="{359A7A71-D765-4AFE-BEA3-84135D8CAF5B}">
      <dgm:prSet/>
      <dgm:spPr/>
      <dgm:t>
        <a:bodyPr/>
        <a:lstStyle/>
        <a:p>
          <a:endParaRPr lang="zh-CN" altLang="en-US"/>
        </a:p>
      </dgm:t>
    </dgm:pt>
    <dgm:pt modelId="{BE847649-5B8F-4D6D-AAB8-2BA5A6BA8962}" type="pres">
      <dgm:prSet presAssocID="{70AD17F3-EC22-48BB-9F28-EBD9D901EE7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48DEDF7D-CB0E-46E6-85A0-72A9F66869DA}" type="pres">
      <dgm:prSet presAssocID="{A774943B-B44F-40C6-A6B7-70CE51E6ADAD}" presName="roof" presStyleLbl="dkBgShp" presStyleIdx="0" presStyleCnt="2" custScaleX="95789" custScaleY="149612"/>
      <dgm:spPr/>
      <dgm:t>
        <a:bodyPr/>
        <a:lstStyle/>
        <a:p>
          <a:endParaRPr lang="zh-CN" altLang="en-US"/>
        </a:p>
      </dgm:t>
    </dgm:pt>
    <dgm:pt modelId="{A549F380-2780-429C-9F38-26B88DB7F9A5}" type="pres">
      <dgm:prSet presAssocID="{A774943B-B44F-40C6-A6B7-70CE51E6ADAD}" presName="pillars" presStyleCnt="0"/>
      <dgm:spPr/>
    </dgm:pt>
    <dgm:pt modelId="{4632563D-2F5B-4A70-94BF-CAE9D122FDF8}" type="pres">
      <dgm:prSet presAssocID="{A774943B-B44F-40C6-A6B7-70CE51E6ADAD}" presName="pillar1" presStyleLbl="node1" presStyleIdx="0" presStyleCnt="3" custScaleX="79291" custScaleY="73176" custLinFactNeighborX="-84" custLinFactNeighborY="1479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427ED21-6972-4A06-9854-45FA8D760832}" type="pres">
      <dgm:prSet presAssocID="{64745C6D-1940-48E9-95C7-992C96C7F314}" presName="pillarX" presStyleLbl="node1" presStyleIdx="1" presStyleCnt="3" custScaleX="79358" custScaleY="72775" custLinFactNeighborX="-2205" custLinFactNeighborY="1459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62DD635-A57C-44E8-AAF5-62DAD4B42F91}" type="pres">
      <dgm:prSet presAssocID="{1A2C6B09-9E9F-47A1-BC06-B188D4127D70}" presName="pillarX" presStyleLbl="node1" presStyleIdx="2" presStyleCnt="3" custScaleX="81285" custScaleY="72775" custLinFactNeighborX="-2036" custLinFactNeighborY="1459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4FDBEE3-7315-4C43-BD53-317D737502D6}" type="pres">
      <dgm:prSet presAssocID="{A774943B-B44F-40C6-A6B7-70CE51E6ADAD}" presName="base" presStyleLbl="dkBgShp" presStyleIdx="1" presStyleCnt="2"/>
      <dgm:spPr/>
    </dgm:pt>
  </dgm:ptLst>
  <dgm:cxnLst>
    <dgm:cxn modelId="{C5C5C8D3-62C6-43BE-B9F1-755274F10056}" type="presOf" srcId="{64745C6D-1940-48E9-95C7-992C96C7F314}" destId="{4427ED21-6972-4A06-9854-45FA8D760832}" srcOrd="0" destOrd="0" presId="urn:microsoft.com/office/officeart/2005/8/layout/hList3"/>
    <dgm:cxn modelId="{114F18E4-BD06-4228-B901-A693099BF8A0}" type="presOf" srcId="{A774943B-B44F-40C6-A6B7-70CE51E6ADAD}" destId="{48DEDF7D-CB0E-46E6-85A0-72A9F66869DA}" srcOrd="0" destOrd="0" presId="urn:microsoft.com/office/officeart/2005/8/layout/hList3"/>
    <dgm:cxn modelId="{A32CC7A7-1377-4689-96DE-725D74BEEE8D}" srcId="{70AD17F3-EC22-48BB-9F28-EBD9D901EE7E}" destId="{A774943B-B44F-40C6-A6B7-70CE51E6ADAD}" srcOrd="0" destOrd="0" parTransId="{4ED3E762-0D67-4BF2-A27E-86C343025B34}" sibTransId="{042961B2-0448-474F-8A3F-0A46ACA13128}"/>
    <dgm:cxn modelId="{359A7A71-D765-4AFE-BEA3-84135D8CAF5B}" srcId="{A774943B-B44F-40C6-A6B7-70CE51E6ADAD}" destId="{1A2C6B09-9E9F-47A1-BC06-B188D4127D70}" srcOrd="2" destOrd="0" parTransId="{C245B1BD-8556-496E-91A6-337226028A64}" sibTransId="{986351C4-CB49-4918-B8CD-E35BFE734C23}"/>
    <dgm:cxn modelId="{CB4AB67D-BF1B-49DA-98CF-E84892649FFD}" type="presOf" srcId="{1A2C6B09-9E9F-47A1-BC06-B188D4127D70}" destId="{662DD635-A57C-44E8-AAF5-62DAD4B42F91}" srcOrd="0" destOrd="0" presId="urn:microsoft.com/office/officeart/2005/8/layout/hList3"/>
    <dgm:cxn modelId="{D8EB0AE6-709D-412C-969C-16AE5C805337}" srcId="{A774943B-B44F-40C6-A6B7-70CE51E6ADAD}" destId="{64745C6D-1940-48E9-95C7-992C96C7F314}" srcOrd="1" destOrd="0" parTransId="{40455D64-6789-486E-8418-86EB855F01DB}" sibTransId="{5D6D41EC-258D-4E64-ABB1-F530D679A01F}"/>
    <dgm:cxn modelId="{DDCDD9F9-EA83-40EB-9301-0DC6136A41BC}" type="presOf" srcId="{70AD17F3-EC22-48BB-9F28-EBD9D901EE7E}" destId="{BE847649-5B8F-4D6D-AAB8-2BA5A6BA8962}" srcOrd="0" destOrd="0" presId="urn:microsoft.com/office/officeart/2005/8/layout/hList3"/>
    <dgm:cxn modelId="{56AEDB9F-860E-4C71-BD99-705A4F5A2EB1}" type="presOf" srcId="{EE4F5CA9-21C9-4B0E-8B10-9AD8598A4335}" destId="{4632563D-2F5B-4A70-94BF-CAE9D122FDF8}" srcOrd="0" destOrd="0" presId="urn:microsoft.com/office/officeart/2005/8/layout/hList3"/>
    <dgm:cxn modelId="{F08BB932-078C-4177-B377-991994334E4E}" srcId="{A774943B-B44F-40C6-A6B7-70CE51E6ADAD}" destId="{EE4F5CA9-21C9-4B0E-8B10-9AD8598A4335}" srcOrd="0" destOrd="0" parTransId="{E77FBFA1-0FB4-4D7A-A1FF-0D89B9A5448F}" sibTransId="{DC719640-369C-4F78-B0AB-324B097D4EDC}"/>
    <dgm:cxn modelId="{9DDC2003-63AB-4A16-A86C-115C8FD94427}" type="presParOf" srcId="{BE847649-5B8F-4D6D-AAB8-2BA5A6BA8962}" destId="{48DEDF7D-CB0E-46E6-85A0-72A9F66869DA}" srcOrd="0" destOrd="0" presId="urn:microsoft.com/office/officeart/2005/8/layout/hList3"/>
    <dgm:cxn modelId="{4ECEF221-66D4-45DA-9FDE-DBF26EC5B5C4}" type="presParOf" srcId="{BE847649-5B8F-4D6D-AAB8-2BA5A6BA8962}" destId="{A549F380-2780-429C-9F38-26B88DB7F9A5}" srcOrd="1" destOrd="0" presId="urn:microsoft.com/office/officeart/2005/8/layout/hList3"/>
    <dgm:cxn modelId="{D119562B-0F80-43E1-B8E8-22026B763E1A}" type="presParOf" srcId="{A549F380-2780-429C-9F38-26B88DB7F9A5}" destId="{4632563D-2F5B-4A70-94BF-CAE9D122FDF8}" srcOrd="0" destOrd="0" presId="urn:microsoft.com/office/officeart/2005/8/layout/hList3"/>
    <dgm:cxn modelId="{3A792CD3-C49B-48A4-A132-94F13A077150}" type="presParOf" srcId="{A549F380-2780-429C-9F38-26B88DB7F9A5}" destId="{4427ED21-6972-4A06-9854-45FA8D760832}" srcOrd="1" destOrd="0" presId="urn:microsoft.com/office/officeart/2005/8/layout/hList3"/>
    <dgm:cxn modelId="{324F9F0A-5559-4372-813A-BE8CCA7E06B5}" type="presParOf" srcId="{A549F380-2780-429C-9F38-26B88DB7F9A5}" destId="{662DD635-A57C-44E8-AAF5-62DAD4B42F91}" srcOrd="2" destOrd="0" presId="urn:microsoft.com/office/officeart/2005/8/layout/hList3"/>
    <dgm:cxn modelId="{F7E4AFFF-C3D2-49DA-B176-484B601FD911}" type="presParOf" srcId="{BE847649-5B8F-4D6D-AAB8-2BA5A6BA8962}" destId="{14FDBEE3-7315-4C43-BD53-317D737502D6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3F6AB6B-896C-4A44-9E9F-38B5999AF899}" type="doc">
      <dgm:prSet loTypeId="urn:microsoft.com/office/officeart/2009/3/layout/Phased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6C85D499-9B3F-4899-89CE-B9274B2320B4}">
      <dgm:prSet phldrT="[文本]"/>
      <dgm:spPr/>
      <dgm:t>
        <a:bodyPr/>
        <a:lstStyle/>
        <a:p>
          <a:r>
            <a:rPr lang="zh-CN" altLang="en-US" dirty="0" smtClean="0"/>
            <a:t>受理</a:t>
          </a:r>
          <a:endParaRPr lang="zh-CN" altLang="en-US" dirty="0"/>
        </a:p>
      </dgm:t>
    </dgm:pt>
    <dgm:pt modelId="{257AB443-58D5-4736-AF31-6D3142A8724B}" type="parTrans" cxnId="{73CB48A9-1ABF-4237-A849-9C42D6F1039C}">
      <dgm:prSet/>
      <dgm:spPr/>
      <dgm:t>
        <a:bodyPr/>
        <a:lstStyle/>
        <a:p>
          <a:endParaRPr lang="zh-CN" altLang="en-US"/>
        </a:p>
      </dgm:t>
    </dgm:pt>
    <dgm:pt modelId="{71E6166E-3EC2-46DC-A317-3CC8C1D39ED9}" type="sibTrans" cxnId="{73CB48A9-1ABF-4237-A849-9C42D6F1039C}">
      <dgm:prSet/>
      <dgm:spPr/>
      <dgm:t>
        <a:bodyPr/>
        <a:lstStyle/>
        <a:p>
          <a:endParaRPr lang="zh-CN" altLang="en-US"/>
        </a:p>
      </dgm:t>
    </dgm:pt>
    <dgm:pt modelId="{E381EEAE-AA2D-4F27-A930-837F3F050BE4}">
      <dgm:prSet phldrT="[文本]" custT="1"/>
      <dgm:spPr/>
      <dgm:t>
        <a:bodyPr/>
        <a:lstStyle/>
        <a:p>
          <a:r>
            <a:rPr lang="zh-CN" altLang="en-US" sz="1600" dirty="0" smtClean="0"/>
            <a:t>向户籍所在</a:t>
          </a:r>
          <a:r>
            <a:rPr lang="zh-CN" altLang="en-US" sz="1600" dirty="0" smtClean="0"/>
            <a:t>镇</a:t>
          </a:r>
          <a:r>
            <a:rPr lang="en-US" altLang="zh-CN" sz="1600" dirty="0" smtClean="0"/>
            <a:t>(</a:t>
          </a:r>
          <a:r>
            <a:rPr lang="zh-CN" altLang="en-US" sz="1600" dirty="0" smtClean="0"/>
            <a:t>街</a:t>
          </a:r>
          <a:r>
            <a:rPr lang="en-US" altLang="zh-CN" sz="1600" dirty="0" smtClean="0"/>
            <a:t>)</a:t>
          </a:r>
          <a:r>
            <a:rPr lang="zh-CN" altLang="en-US" sz="1600" dirty="0" smtClean="0"/>
            <a:t>提出</a:t>
          </a:r>
          <a:r>
            <a:rPr lang="zh-CN" altLang="en-US" sz="1600" dirty="0" smtClean="0"/>
            <a:t>书面申请</a:t>
          </a:r>
          <a:endParaRPr lang="zh-CN" altLang="en-US" sz="1600" dirty="0"/>
        </a:p>
      </dgm:t>
    </dgm:pt>
    <dgm:pt modelId="{63DE1EDF-E886-4EA9-B6BD-D02AFF7D758C}" type="parTrans" cxnId="{F15BAB1A-BA58-494F-8C01-D8F7EA11E301}">
      <dgm:prSet/>
      <dgm:spPr/>
      <dgm:t>
        <a:bodyPr/>
        <a:lstStyle/>
        <a:p>
          <a:endParaRPr lang="zh-CN" altLang="en-US"/>
        </a:p>
      </dgm:t>
    </dgm:pt>
    <dgm:pt modelId="{8164F555-7505-4DC2-85C8-B20F6EBA1BE4}" type="sibTrans" cxnId="{F15BAB1A-BA58-494F-8C01-D8F7EA11E301}">
      <dgm:prSet/>
      <dgm:spPr/>
      <dgm:t>
        <a:bodyPr/>
        <a:lstStyle/>
        <a:p>
          <a:endParaRPr lang="zh-CN" altLang="en-US"/>
        </a:p>
      </dgm:t>
    </dgm:pt>
    <dgm:pt modelId="{6BB1B32D-1F97-4FB1-9E54-3B954B142D90}">
      <dgm:prSet phldrT="[文本]" custT="1"/>
      <dgm:spPr/>
      <dgm:t>
        <a:bodyPr/>
        <a:lstStyle/>
        <a:p>
          <a:r>
            <a:rPr lang="zh-CN" altLang="en-US" sz="1600" dirty="0" smtClean="0"/>
            <a:t>签署</a:t>
          </a:r>
          <a:r>
            <a:rPr lang="en-US" altLang="zh-CN" sz="1600" dirty="0" smtClean="0"/>
            <a:t>《</a:t>
          </a:r>
          <a:r>
            <a:rPr lang="zh-CN" altLang="en-US" sz="1600" dirty="0" smtClean="0"/>
            <a:t>申请特困供养经济状况核对授权书</a:t>
          </a:r>
          <a:r>
            <a:rPr lang="en-US" altLang="zh-CN" sz="1600" dirty="0" smtClean="0"/>
            <a:t>》</a:t>
          </a:r>
          <a:endParaRPr lang="zh-CN" altLang="en-US" sz="1600" dirty="0"/>
        </a:p>
      </dgm:t>
    </dgm:pt>
    <dgm:pt modelId="{BAF3D20D-A5D8-4FDC-972A-F05F2CC599FF}" type="parTrans" cxnId="{7B1ACAB5-E2A5-4BDB-A7A9-5AADECAB3120}">
      <dgm:prSet/>
      <dgm:spPr/>
      <dgm:t>
        <a:bodyPr/>
        <a:lstStyle/>
        <a:p>
          <a:endParaRPr lang="zh-CN" altLang="en-US"/>
        </a:p>
      </dgm:t>
    </dgm:pt>
    <dgm:pt modelId="{1B2A6CBC-075A-4248-9E13-B0D58E3C787F}" type="sibTrans" cxnId="{7B1ACAB5-E2A5-4BDB-A7A9-5AADECAB3120}">
      <dgm:prSet/>
      <dgm:spPr/>
      <dgm:t>
        <a:bodyPr/>
        <a:lstStyle/>
        <a:p>
          <a:endParaRPr lang="zh-CN" altLang="en-US"/>
        </a:p>
      </dgm:t>
    </dgm:pt>
    <dgm:pt modelId="{87460692-EA7B-49A8-98A5-462952A81269}">
      <dgm:prSet phldrT="[文本]" custT="1"/>
      <dgm:spPr/>
      <dgm:t>
        <a:bodyPr/>
        <a:lstStyle/>
        <a:p>
          <a:r>
            <a:rPr lang="zh-CN" altLang="en-US" sz="1600" dirty="0" smtClean="0"/>
            <a:t>镇</a:t>
          </a:r>
          <a:r>
            <a:rPr lang="en-US" altLang="zh-CN" sz="1600" dirty="0" smtClean="0"/>
            <a:t>(</a:t>
          </a:r>
          <a:r>
            <a:rPr lang="zh-CN" altLang="en-US" sz="1600" dirty="0" smtClean="0"/>
            <a:t>街</a:t>
          </a:r>
          <a:r>
            <a:rPr lang="en-US" altLang="zh-CN" sz="1600" dirty="0" smtClean="0"/>
            <a:t>)</a:t>
          </a:r>
          <a:r>
            <a:rPr lang="zh-CN" altLang="en-US" sz="1600" dirty="0" smtClean="0"/>
            <a:t>开展</a:t>
          </a:r>
          <a:r>
            <a:rPr lang="zh-CN" altLang="en-US" sz="1600" dirty="0" smtClean="0"/>
            <a:t>经济状况信息化核对</a:t>
          </a:r>
          <a:endParaRPr lang="zh-CN" altLang="en-US" sz="1600" dirty="0"/>
        </a:p>
      </dgm:t>
    </dgm:pt>
    <dgm:pt modelId="{B79989DF-1D3C-4B98-8160-E3CC3C6F6E2B}" type="parTrans" cxnId="{22FF8C88-D001-4915-AF92-58A6214C6945}">
      <dgm:prSet/>
      <dgm:spPr/>
      <dgm:t>
        <a:bodyPr/>
        <a:lstStyle/>
        <a:p>
          <a:endParaRPr lang="zh-CN" altLang="en-US"/>
        </a:p>
      </dgm:t>
    </dgm:pt>
    <dgm:pt modelId="{D59D5D40-51C9-4466-9DEB-E562A6B4BB3F}" type="sibTrans" cxnId="{22FF8C88-D001-4915-AF92-58A6214C6945}">
      <dgm:prSet/>
      <dgm:spPr/>
      <dgm:t>
        <a:bodyPr/>
        <a:lstStyle/>
        <a:p>
          <a:endParaRPr lang="zh-CN" altLang="en-US"/>
        </a:p>
      </dgm:t>
    </dgm:pt>
    <dgm:pt modelId="{39BFB75A-73E1-443D-9601-4CB54E849C1C}">
      <dgm:prSet phldrT="[文本]"/>
      <dgm:spPr/>
      <dgm:t>
        <a:bodyPr/>
        <a:lstStyle/>
        <a:p>
          <a:r>
            <a:rPr lang="zh-CN" altLang="en-US" dirty="0" smtClean="0"/>
            <a:t>审核</a:t>
          </a:r>
          <a:endParaRPr lang="zh-CN" altLang="en-US" dirty="0"/>
        </a:p>
      </dgm:t>
    </dgm:pt>
    <dgm:pt modelId="{4B3CA4AE-AC8B-4700-AF8B-43CD407BEED9}" type="parTrans" cxnId="{1C559B53-3E91-46B9-BA88-6EAC827BD2A6}">
      <dgm:prSet/>
      <dgm:spPr/>
      <dgm:t>
        <a:bodyPr/>
        <a:lstStyle/>
        <a:p>
          <a:endParaRPr lang="zh-CN" altLang="en-US"/>
        </a:p>
      </dgm:t>
    </dgm:pt>
    <dgm:pt modelId="{67BD9914-7571-4380-88FE-1FDB8634FEE6}" type="sibTrans" cxnId="{1C559B53-3E91-46B9-BA88-6EAC827BD2A6}">
      <dgm:prSet/>
      <dgm:spPr/>
      <dgm:t>
        <a:bodyPr/>
        <a:lstStyle/>
        <a:p>
          <a:endParaRPr lang="zh-CN" altLang="en-US"/>
        </a:p>
      </dgm:t>
    </dgm:pt>
    <dgm:pt modelId="{47EBB19C-C828-454A-9639-CA06A350D8DE}">
      <dgm:prSet phldrT="[文本]" custT="1"/>
      <dgm:spPr/>
      <dgm:t>
        <a:bodyPr/>
        <a:lstStyle/>
        <a:p>
          <a:r>
            <a:rPr lang="zh-CN" altLang="en-US" sz="1600" dirty="0" smtClean="0"/>
            <a:t>核对通过后进行入户调查并公示</a:t>
          </a:r>
          <a:endParaRPr lang="zh-CN" altLang="en-US" sz="1600" dirty="0"/>
        </a:p>
      </dgm:t>
    </dgm:pt>
    <dgm:pt modelId="{D3D35859-28C5-4607-B51B-7192D607DD07}" type="parTrans" cxnId="{949E7D32-23D8-4107-924E-923E0F47B6D8}">
      <dgm:prSet/>
      <dgm:spPr/>
      <dgm:t>
        <a:bodyPr/>
        <a:lstStyle/>
        <a:p>
          <a:endParaRPr lang="zh-CN" altLang="en-US"/>
        </a:p>
      </dgm:t>
    </dgm:pt>
    <dgm:pt modelId="{37131283-BF7B-43F5-AA57-24C8DCC28A52}" type="sibTrans" cxnId="{949E7D32-23D8-4107-924E-923E0F47B6D8}">
      <dgm:prSet/>
      <dgm:spPr/>
      <dgm:t>
        <a:bodyPr/>
        <a:lstStyle/>
        <a:p>
          <a:endParaRPr lang="zh-CN" altLang="en-US"/>
        </a:p>
      </dgm:t>
    </dgm:pt>
    <dgm:pt modelId="{6CA03635-4870-4453-BAE5-C5D1F6D52F7B}">
      <dgm:prSet phldrT="[文本]" custT="1"/>
      <dgm:spPr/>
      <dgm:t>
        <a:bodyPr/>
        <a:lstStyle/>
        <a:p>
          <a:r>
            <a:rPr lang="zh-CN" altLang="en-US" sz="1600" dirty="0" smtClean="0">
              <a:solidFill>
                <a:schemeClr val="tx1"/>
              </a:solidFill>
            </a:rPr>
            <a:t>公示无异议报送市民政局审批</a:t>
          </a:r>
          <a:endParaRPr lang="zh-CN" altLang="en-US" sz="1600" dirty="0">
            <a:solidFill>
              <a:schemeClr val="tx1"/>
            </a:solidFill>
          </a:endParaRPr>
        </a:p>
      </dgm:t>
    </dgm:pt>
    <dgm:pt modelId="{4152D115-B602-4359-B89B-D5BA6E8CA751}" type="parTrans" cxnId="{74C5A1DE-B89A-42D0-A1D1-8DAE3ECFA6FE}">
      <dgm:prSet/>
      <dgm:spPr/>
      <dgm:t>
        <a:bodyPr/>
        <a:lstStyle/>
        <a:p>
          <a:endParaRPr lang="zh-CN" altLang="en-US"/>
        </a:p>
      </dgm:t>
    </dgm:pt>
    <dgm:pt modelId="{10B72077-6D5C-4A9D-A91F-C632AFFE18C1}" type="sibTrans" cxnId="{74C5A1DE-B89A-42D0-A1D1-8DAE3ECFA6FE}">
      <dgm:prSet/>
      <dgm:spPr/>
      <dgm:t>
        <a:bodyPr/>
        <a:lstStyle/>
        <a:p>
          <a:endParaRPr lang="zh-CN" altLang="en-US"/>
        </a:p>
      </dgm:t>
    </dgm:pt>
    <dgm:pt modelId="{A02C89CE-091E-4339-A4DB-B3CA68C693A1}">
      <dgm:prSet phldrT="[文本]"/>
      <dgm:spPr/>
      <dgm:t>
        <a:bodyPr/>
        <a:lstStyle/>
        <a:p>
          <a:r>
            <a:rPr lang="zh-CN" altLang="en-US" dirty="0" smtClean="0"/>
            <a:t>审批</a:t>
          </a:r>
          <a:endParaRPr lang="zh-CN" altLang="en-US" dirty="0"/>
        </a:p>
      </dgm:t>
    </dgm:pt>
    <dgm:pt modelId="{71443142-3C85-42A5-B29F-E9C7C45370C0}" type="parTrans" cxnId="{5016832D-C0AE-4958-A350-1253EA6B5EE2}">
      <dgm:prSet/>
      <dgm:spPr/>
      <dgm:t>
        <a:bodyPr/>
        <a:lstStyle/>
        <a:p>
          <a:endParaRPr lang="zh-CN" altLang="en-US"/>
        </a:p>
      </dgm:t>
    </dgm:pt>
    <dgm:pt modelId="{135E942F-0DFC-48BE-A0DB-1E24A62C48EA}" type="sibTrans" cxnId="{5016832D-C0AE-4958-A350-1253EA6B5EE2}">
      <dgm:prSet/>
      <dgm:spPr/>
      <dgm:t>
        <a:bodyPr/>
        <a:lstStyle/>
        <a:p>
          <a:endParaRPr lang="zh-CN" altLang="en-US"/>
        </a:p>
      </dgm:t>
    </dgm:pt>
    <dgm:pt modelId="{82148E5F-559B-46D0-A1C8-5888167700AB}">
      <dgm:prSet phldrT="[文本]" custT="1"/>
      <dgm:spPr/>
      <dgm:t>
        <a:bodyPr/>
        <a:lstStyle/>
        <a:p>
          <a:r>
            <a:rPr lang="zh-CN" altLang="en-US" sz="1600" dirty="0" smtClean="0">
              <a:solidFill>
                <a:schemeClr val="tx1"/>
              </a:solidFill>
            </a:rPr>
            <a:t>对符合供养条件的申请予以批准并公示，公示无异议后发放</a:t>
          </a:r>
          <a:r>
            <a:rPr lang="en-US" altLang="zh-CN" sz="1600" dirty="0" smtClean="0">
              <a:solidFill>
                <a:schemeClr val="tx1"/>
              </a:solidFill>
            </a:rPr>
            <a:t>《</a:t>
          </a:r>
          <a:r>
            <a:rPr lang="zh-CN" altLang="en-US" sz="1600" dirty="0" smtClean="0">
              <a:solidFill>
                <a:schemeClr val="tx1"/>
              </a:solidFill>
            </a:rPr>
            <a:t>特困人员救助供养证</a:t>
          </a:r>
          <a:r>
            <a:rPr lang="en-US" altLang="zh-CN" sz="1600" dirty="0" smtClean="0">
              <a:solidFill>
                <a:schemeClr val="tx1"/>
              </a:solidFill>
            </a:rPr>
            <a:t>》</a:t>
          </a:r>
          <a:endParaRPr lang="zh-CN" altLang="en-US" sz="1600" dirty="0">
            <a:solidFill>
              <a:schemeClr val="tx1"/>
            </a:solidFill>
          </a:endParaRPr>
        </a:p>
      </dgm:t>
    </dgm:pt>
    <dgm:pt modelId="{32F0FE45-C36F-408C-8A66-DEA1EC07FBB7}" type="parTrans" cxnId="{2BDC311F-BA1B-4D38-858A-B91978F9C04D}">
      <dgm:prSet/>
      <dgm:spPr/>
      <dgm:t>
        <a:bodyPr/>
        <a:lstStyle/>
        <a:p>
          <a:endParaRPr lang="zh-CN" altLang="en-US"/>
        </a:p>
      </dgm:t>
    </dgm:pt>
    <dgm:pt modelId="{B5B4D4AF-3AD2-4BFB-A842-35046F7FEA1D}" type="sibTrans" cxnId="{2BDC311F-BA1B-4D38-858A-B91978F9C04D}">
      <dgm:prSet/>
      <dgm:spPr/>
      <dgm:t>
        <a:bodyPr/>
        <a:lstStyle/>
        <a:p>
          <a:endParaRPr lang="zh-CN" altLang="en-US"/>
        </a:p>
      </dgm:t>
    </dgm:pt>
    <dgm:pt modelId="{594F81B1-EEC3-435D-8F21-B9740CE6159D}" type="pres">
      <dgm:prSet presAssocID="{B3F6AB6B-896C-4A44-9E9F-38B5999AF899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0D34B58D-6CFE-49C5-8736-89C2D749E871}" type="pres">
      <dgm:prSet presAssocID="{B3F6AB6B-896C-4A44-9E9F-38B5999AF899}" presName="arc1" presStyleLbl="node1" presStyleIdx="0" presStyleCnt="4" custLinFactNeighborX="-2564" custLinFactNeighborY="-420"/>
      <dgm:spPr/>
    </dgm:pt>
    <dgm:pt modelId="{46482EC5-26C5-412F-8380-E30DD911DCC7}" type="pres">
      <dgm:prSet presAssocID="{B3F6AB6B-896C-4A44-9E9F-38B5999AF899}" presName="arc3" presStyleLbl="node1" presStyleIdx="1" presStyleCnt="4" custLinFactNeighborX="-2902" custLinFactNeighborY="-420"/>
      <dgm:spPr/>
    </dgm:pt>
    <dgm:pt modelId="{0B6540D6-2683-4227-BAA5-25BD03A13094}" type="pres">
      <dgm:prSet presAssocID="{B3F6AB6B-896C-4A44-9E9F-38B5999AF899}" presName="parentText2" presStyleLbl="revTx" presStyleIdx="0" presStyleCnt="3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BBF9F89-5038-4C76-A2CF-38A4058E1005}" type="pres">
      <dgm:prSet presAssocID="{B3F6AB6B-896C-4A44-9E9F-38B5999AF899}" presName="arc2" presStyleLbl="node1" presStyleIdx="2" presStyleCnt="4" custLinFactNeighborX="305" custLinFactNeighborY="-420"/>
      <dgm:spPr/>
    </dgm:pt>
    <dgm:pt modelId="{91A3794A-D9DB-4B2C-8056-9F26B7FA3C30}" type="pres">
      <dgm:prSet presAssocID="{B3F6AB6B-896C-4A44-9E9F-38B5999AF899}" presName="arc4" presStyleLbl="node1" presStyleIdx="3" presStyleCnt="4" custLinFactNeighborX="-2" custLinFactNeighborY="-1078"/>
      <dgm:spPr/>
    </dgm:pt>
    <dgm:pt modelId="{A109590A-B398-477C-BB49-6B8169C84D17}" type="pres">
      <dgm:prSet presAssocID="{B3F6AB6B-896C-4A44-9E9F-38B5999AF899}" presName="parentText3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21DDF44-97EC-4452-A79D-B93C4057F549}" type="pres">
      <dgm:prSet presAssocID="{B3F6AB6B-896C-4A44-9E9F-38B5999AF899}" presName="middleComposite" presStyleCnt="0"/>
      <dgm:spPr/>
    </dgm:pt>
    <dgm:pt modelId="{28E3AA90-800A-428D-BF35-3A52002A3D01}" type="pres">
      <dgm:prSet presAssocID="{47EBB19C-C828-454A-9639-CA06A350D8DE}" presName="circ1" presStyleLbl="vennNode1" presStyleIdx="0" presStyleCnt="8" custScaleX="121896" custScaleY="97113" custLinFactNeighborX="-2998" custLinFactNeighborY="-16376"/>
      <dgm:spPr/>
      <dgm:t>
        <a:bodyPr/>
        <a:lstStyle/>
        <a:p>
          <a:endParaRPr lang="zh-CN" altLang="en-US"/>
        </a:p>
      </dgm:t>
    </dgm:pt>
    <dgm:pt modelId="{A04389C4-6981-4717-AC97-634991F84E7B}" type="pres">
      <dgm:prSet presAssocID="{47EBB19C-C828-454A-9639-CA06A350D8DE}" presName="circ1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zh-CN" altLang="en-US"/>
        </a:p>
      </dgm:t>
    </dgm:pt>
    <dgm:pt modelId="{A7CED561-E51B-4648-87D2-5670B986E82E}" type="pres">
      <dgm:prSet presAssocID="{6CA03635-4870-4453-BAE5-C5D1F6D52F7B}" presName="circ2" presStyleLbl="vennNode1" presStyleIdx="1" presStyleCnt="8" custScaleX="107766" custScaleY="101836" custLinFactNeighborX="-2986" custLinFactNeighborY="15155"/>
      <dgm:spPr/>
      <dgm:t>
        <a:bodyPr/>
        <a:lstStyle/>
        <a:p>
          <a:endParaRPr lang="zh-CN" altLang="en-US"/>
        </a:p>
      </dgm:t>
    </dgm:pt>
    <dgm:pt modelId="{E0D74EA3-3052-4C85-94FC-EA0EE5884665}" type="pres">
      <dgm:prSet presAssocID="{6CA03635-4870-4453-BAE5-C5D1F6D52F7B}" presName="circ2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zh-CN" altLang="en-US"/>
        </a:p>
      </dgm:t>
    </dgm:pt>
    <dgm:pt modelId="{9FC9D718-7880-4266-A49D-3D4C73152923}" type="pres">
      <dgm:prSet presAssocID="{B3F6AB6B-896C-4A44-9E9F-38B5999AF899}" presName="leftComposite" presStyleCnt="0"/>
      <dgm:spPr/>
    </dgm:pt>
    <dgm:pt modelId="{6175D525-BBA9-46DA-B9EF-DC72D09F9C5F}" type="pres">
      <dgm:prSet presAssocID="{E381EEAE-AA2D-4F27-A930-837F3F050BE4}" presName="childText1_1" presStyleLbl="vennNode1" presStyleIdx="2" presStyleCnt="8" custScaleX="165798" custScaleY="126741" custLinFactNeighborX="-16610" custLinFactNeighborY="-11646">
        <dgm:presLayoutVars>
          <dgm:chMax val="0"/>
          <dgm:chPref val="0"/>
        </dgm:presLayoutVars>
      </dgm:prSet>
      <dgm:spPr/>
      <dgm:t>
        <a:bodyPr/>
        <a:lstStyle/>
        <a:p>
          <a:endParaRPr lang="zh-CN" altLang="en-US"/>
        </a:p>
      </dgm:t>
    </dgm:pt>
    <dgm:pt modelId="{5BE77A1E-84C8-4EAF-8D2F-976B7ACA1500}" type="pres">
      <dgm:prSet presAssocID="{E381EEAE-AA2D-4F27-A930-837F3F050BE4}" presName="ellipse1" presStyleLbl="vennNode1" presStyleIdx="3" presStyleCnt="8" custLinFactNeighborX="-57372" custLinFactNeighborY="-7651"/>
      <dgm:spPr/>
    </dgm:pt>
    <dgm:pt modelId="{7AD074D2-E755-44DD-979C-A6B3EC687B7A}" type="pres">
      <dgm:prSet presAssocID="{E381EEAE-AA2D-4F27-A930-837F3F050BE4}" presName="ellipse2" presStyleLbl="vennNode1" presStyleIdx="4" presStyleCnt="8"/>
      <dgm:spPr/>
    </dgm:pt>
    <dgm:pt modelId="{1E798425-B338-4803-995B-8705302FD35F}" type="pres">
      <dgm:prSet presAssocID="{6BB1B32D-1F97-4FB1-9E54-3B954B142D90}" presName="childText1_2" presStyleLbl="vennNode1" presStyleIdx="5" presStyleCnt="8" custScaleX="153580" custScaleY="157880" custLinFactNeighborX="-14252" custLinFactNeighborY="-5283">
        <dgm:presLayoutVars>
          <dgm:chMax val="0"/>
          <dgm:chPref val="0"/>
        </dgm:presLayoutVars>
      </dgm:prSet>
      <dgm:spPr/>
      <dgm:t>
        <a:bodyPr/>
        <a:lstStyle/>
        <a:p>
          <a:endParaRPr lang="zh-CN" altLang="en-US"/>
        </a:p>
      </dgm:t>
    </dgm:pt>
    <dgm:pt modelId="{91C46656-29B1-4D9E-8BB3-BC08FD2FCD5C}" type="pres">
      <dgm:prSet presAssocID="{6BB1B32D-1F97-4FB1-9E54-3B954B142D90}" presName="ellipse3" presStyleLbl="vennNode1" presStyleIdx="6" presStyleCnt="8"/>
      <dgm:spPr/>
    </dgm:pt>
    <dgm:pt modelId="{35A7E73C-57FE-4F56-A5E4-C01C1BE12797}" type="pres">
      <dgm:prSet presAssocID="{87460692-EA7B-49A8-98A5-462952A81269}" presName="childText1_3" presStyleLbl="vennNode1" presStyleIdx="7" presStyleCnt="8" custScaleX="150474" custScaleY="144531" custLinFactNeighborX="-22611" custLinFactNeighborY="-4779">
        <dgm:presLayoutVars>
          <dgm:chMax val="0"/>
          <dgm:chPref val="0"/>
        </dgm:presLayoutVars>
      </dgm:prSet>
      <dgm:spPr/>
      <dgm:t>
        <a:bodyPr/>
        <a:lstStyle/>
        <a:p>
          <a:endParaRPr lang="zh-CN" altLang="en-US"/>
        </a:p>
      </dgm:t>
    </dgm:pt>
    <dgm:pt modelId="{A7F6BC5B-8FE5-4C11-8D40-A333B2EEC9FE}" type="pres">
      <dgm:prSet presAssocID="{B3F6AB6B-896C-4A44-9E9F-38B5999AF899}" presName="rightChild" presStyleLbl="node2" presStyleIdx="0" presStyleCnt="1" custScaleX="136305" custScaleY="110744" custLinFactNeighborX="8782" custLinFactNeighborY="-1127">
        <dgm:presLayoutVars>
          <dgm:chMax val="0"/>
          <dgm:chPref val="0"/>
        </dgm:presLayoutVars>
      </dgm:prSet>
      <dgm:spPr/>
      <dgm:t>
        <a:bodyPr/>
        <a:lstStyle/>
        <a:p>
          <a:endParaRPr lang="zh-CN" altLang="en-US"/>
        </a:p>
      </dgm:t>
    </dgm:pt>
    <dgm:pt modelId="{087F0373-36AB-4E11-AF79-DE4074401CE4}" type="pres">
      <dgm:prSet presAssocID="{B3F6AB6B-896C-4A44-9E9F-38B5999AF899}" presName="parentText1" presStyleLbl="revTx" presStyleIdx="2" presStyleCnt="3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7B1ACAB5-E2A5-4BDB-A7A9-5AADECAB3120}" srcId="{6C85D499-9B3F-4899-89CE-B9274B2320B4}" destId="{6BB1B32D-1F97-4FB1-9E54-3B954B142D90}" srcOrd="1" destOrd="0" parTransId="{BAF3D20D-A5D8-4FDC-972A-F05F2CC599FF}" sibTransId="{1B2A6CBC-075A-4248-9E13-B0D58E3C787F}"/>
    <dgm:cxn modelId="{1C559B53-3E91-46B9-BA88-6EAC827BD2A6}" srcId="{B3F6AB6B-896C-4A44-9E9F-38B5999AF899}" destId="{39BFB75A-73E1-443D-9601-4CB54E849C1C}" srcOrd="1" destOrd="0" parTransId="{4B3CA4AE-AC8B-4700-AF8B-43CD407BEED9}" sibTransId="{67BD9914-7571-4380-88FE-1FDB8634FEE6}"/>
    <dgm:cxn modelId="{2BDC311F-BA1B-4D38-858A-B91978F9C04D}" srcId="{A02C89CE-091E-4339-A4DB-B3CA68C693A1}" destId="{82148E5F-559B-46D0-A1C8-5888167700AB}" srcOrd="0" destOrd="0" parTransId="{32F0FE45-C36F-408C-8A66-DEA1EC07FBB7}" sibTransId="{B5B4D4AF-3AD2-4BFB-A842-35046F7FEA1D}"/>
    <dgm:cxn modelId="{E26025A9-B0A7-4FFC-9AD7-9CB6E9DC7CB1}" type="presOf" srcId="{82148E5F-559B-46D0-A1C8-5888167700AB}" destId="{A7F6BC5B-8FE5-4C11-8D40-A333B2EEC9FE}" srcOrd="0" destOrd="0" presId="urn:microsoft.com/office/officeart/2009/3/layout/PhasedProcess"/>
    <dgm:cxn modelId="{8D06456E-B761-48F8-91E9-846581DDDDFF}" type="presOf" srcId="{47EBB19C-C828-454A-9639-CA06A350D8DE}" destId="{A04389C4-6981-4717-AC97-634991F84E7B}" srcOrd="1" destOrd="0" presId="urn:microsoft.com/office/officeart/2009/3/layout/PhasedProcess"/>
    <dgm:cxn modelId="{22FAAC6B-2B7A-4BC7-92C5-FD9575DF93EF}" type="presOf" srcId="{6CA03635-4870-4453-BAE5-C5D1F6D52F7B}" destId="{E0D74EA3-3052-4C85-94FC-EA0EE5884665}" srcOrd="1" destOrd="0" presId="urn:microsoft.com/office/officeart/2009/3/layout/PhasedProcess"/>
    <dgm:cxn modelId="{A3C77461-B949-4398-98D1-D9D4580380A5}" type="presOf" srcId="{47EBB19C-C828-454A-9639-CA06A350D8DE}" destId="{28E3AA90-800A-428D-BF35-3A52002A3D01}" srcOrd="0" destOrd="0" presId="urn:microsoft.com/office/officeart/2009/3/layout/PhasedProcess"/>
    <dgm:cxn modelId="{9EA50789-A5D1-41CE-9BBE-71DC2611773C}" type="presOf" srcId="{A02C89CE-091E-4339-A4DB-B3CA68C693A1}" destId="{A109590A-B398-477C-BB49-6B8169C84D17}" srcOrd="0" destOrd="0" presId="urn:microsoft.com/office/officeart/2009/3/layout/PhasedProcess"/>
    <dgm:cxn modelId="{1EC57B94-9C75-408E-9C45-BD77C6BC50A4}" type="presOf" srcId="{B3F6AB6B-896C-4A44-9E9F-38B5999AF899}" destId="{594F81B1-EEC3-435D-8F21-B9740CE6159D}" srcOrd="0" destOrd="0" presId="urn:microsoft.com/office/officeart/2009/3/layout/PhasedProcess"/>
    <dgm:cxn modelId="{74C5A1DE-B89A-42D0-A1D1-8DAE3ECFA6FE}" srcId="{39BFB75A-73E1-443D-9601-4CB54E849C1C}" destId="{6CA03635-4870-4453-BAE5-C5D1F6D52F7B}" srcOrd="1" destOrd="0" parTransId="{4152D115-B602-4359-B89B-D5BA6E8CA751}" sibTransId="{10B72077-6D5C-4A9D-A91F-C632AFFE18C1}"/>
    <dgm:cxn modelId="{73CB48A9-1ABF-4237-A849-9C42D6F1039C}" srcId="{B3F6AB6B-896C-4A44-9E9F-38B5999AF899}" destId="{6C85D499-9B3F-4899-89CE-B9274B2320B4}" srcOrd="0" destOrd="0" parTransId="{257AB443-58D5-4736-AF31-6D3142A8724B}" sibTransId="{71E6166E-3EC2-46DC-A317-3CC8C1D39ED9}"/>
    <dgm:cxn modelId="{949E7D32-23D8-4107-924E-923E0F47B6D8}" srcId="{39BFB75A-73E1-443D-9601-4CB54E849C1C}" destId="{47EBB19C-C828-454A-9639-CA06A350D8DE}" srcOrd="0" destOrd="0" parTransId="{D3D35859-28C5-4607-B51B-7192D607DD07}" sibTransId="{37131283-BF7B-43F5-AA57-24C8DCC28A52}"/>
    <dgm:cxn modelId="{ADFDF0DF-046D-49A3-9DF8-C5812CFCB521}" type="presOf" srcId="{6CA03635-4870-4453-BAE5-C5D1F6D52F7B}" destId="{A7CED561-E51B-4648-87D2-5670B986E82E}" srcOrd="0" destOrd="0" presId="urn:microsoft.com/office/officeart/2009/3/layout/PhasedProcess"/>
    <dgm:cxn modelId="{F7B9CDA5-E6A4-4095-B0AC-083B23354175}" type="presOf" srcId="{39BFB75A-73E1-443D-9601-4CB54E849C1C}" destId="{0B6540D6-2683-4227-BAA5-25BD03A13094}" srcOrd="0" destOrd="0" presId="urn:microsoft.com/office/officeart/2009/3/layout/PhasedProcess"/>
    <dgm:cxn modelId="{F15BAB1A-BA58-494F-8C01-D8F7EA11E301}" srcId="{6C85D499-9B3F-4899-89CE-B9274B2320B4}" destId="{E381EEAE-AA2D-4F27-A930-837F3F050BE4}" srcOrd="0" destOrd="0" parTransId="{63DE1EDF-E886-4EA9-B6BD-D02AFF7D758C}" sibTransId="{8164F555-7505-4DC2-85C8-B20F6EBA1BE4}"/>
    <dgm:cxn modelId="{A605E0B3-BB9C-4DD9-9B37-9F45364DD4B3}" type="presOf" srcId="{6C85D499-9B3F-4899-89CE-B9274B2320B4}" destId="{087F0373-36AB-4E11-AF79-DE4074401CE4}" srcOrd="0" destOrd="0" presId="urn:microsoft.com/office/officeart/2009/3/layout/PhasedProcess"/>
    <dgm:cxn modelId="{D6C58F1C-1537-4142-A910-BC7C1D7CB9CA}" type="presOf" srcId="{E381EEAE-AA2D-4F27-A930-837F3F050BE4}" destId="{6175D525-BBA9-46DA-B9EF-DC72D09F9C5F}" srcOrd="0" destOrd="0" presId="urn:microsoft.com/office/officeart/2009/3/layout/PhasedProcess"/>
    <dgm:cxn modelId="{5016832D-C0AE-4958-A350-1253EA6B5EE2}" srcId="{B3F6AB6B-896C-4A44-9E9F-38B5999AF899}" destId="{A02C89CE-091E-4339-A4DB-B3CA68C693A1}" srcOrd="2" destOrd="0" parTransId="{71443142-3C85-42A5-B29F-E9C7C45370C0}" sibTransId="{135E942F-0DFC-48BE-A0DB-1E24A62C48EA}"/>
    <dgm:cxn modelId="{22FF8C88-D001-4915-AF92-58A6214C6945}" srcId="{6C85D499-9B3F-4899-89CE-B9274B2320B4}" destId="{87460692-EA7B-49A8-98A5-462952A81269}" srcOrd="2" destOrd="0" parTransId="{B79989DF-1D3C-4B98-8160-E3CC3C6F6E2B}" sibTransId="{D59D5D40-51C9-4466-9DEB-E562A6B4BB3F}"/>
    <dgm:cxn modelId="{C59BD24A-FFC6-4EA8-8778-5A815FB93B12}" type="presOf" srcId="{6BB1B32D-1F97-4FB1-9E54-3B954B142D90}" destId="{1E798425-B338-4803-995B-8705302FD35F}" srcOrd="0" destOrd="0" presId="urn:microsoft.com/office/officeart/2009/3/layout/PhasedProcess"/>
    <dgm:cxn modelId="{97805F16-2E48-4292-8CBC-7FC1A47C624E}" type="presOf" srcId="{87460692-EA7B-49A8-98A5-462952A81269}" destId="{35A7E73C-57FE-4F56-A5E4-C01C1BE12797}" srcOrd="0" destOrd="0" presId="urn:microsoft.com/office/officeart/2009/3/layout/PhasedProcess"/>
    <dgm:cxn modelId="{A6B5670E-F3F9-42C0-87A7-62275D1C1AF6}" type="presParOf" srcId="{594F81B1-EEC3-435D-8F21-B9740CE6159D}" destId="{0D34B58D-6CFE-49C5-8736-89C2D749E871}" srcOrd="0" destOrd="0" presId="urn:microsoft.com/office/officeart/2009/3/layout/PhasedProcess"/>
    <dgm:cxn modelId="{8D1C0021-2497-45F5-B182-A9345EAB5560}" type="presParOf" srcId="{594F81B1-EEC3-435D-8F21-B9740CE6159D}" destId="{46482EC5-26C5-412F-8380-E30DD911DCC7}" srcOrd="1" destOrd="0" presId="urn:microsoft.com/office/officeart/2009/3/layout/PhasedProcess"/>
    <dgm:cxn modelId="{23F11427-A193-4719-9EB4-F1A90286E07A}" type="presParOf" srcId="{594F81B1-EEC3-435D-8F21-B9740CE6159D}" destId="{0B6540D6-2683-4227-BAA5-25BD03A13094}" srcOrd="2" destOrd="0" presId="urn:microsoft.com/office/officeart/2009/3/layout/PhasedProcess"/>
    <dgm:cxn modelId="{26F1E98D-4323-4C10-B8D0-20B20860587D}" type="presParOf" srcId="{594F81B1-EEC3-435D-8F21-B9740CE6159D}" destId="{7BBF9F89-5038-4C76-A2CF-38A4058E1005}" srcOrd="3" destOrd="0" presId="urn:microsoft.com/office/officeart/2009/3/layout/PhasedProcess"/>
    <dgm:cxn modelId="{B1F254B7-31D7-4B5A-B045-E820089E3059}" type="presParOf" srcId="{594F81B1-EEC3-435D-8F21-B9740CE6159D}" destId="{91A3794A-D9DB-4B2C-8056-9F26B7FA3C30}" srcOrd="4" destOrd="0" presId="urn:microsoft.com/office/officeart/2009/3/layout/PhasedProcess"/>
    <dgm:cxn modelId="{4B811141-BD55-47C9-8965-97259A58BC2C}" type="presParOf" srcId="{594F81B1-EEC3-435D-8F21-B9740CE6159D}" destId="{A109590A-B398-477C-BB49-6B8169C84D17}" srcOrd="5" destOrd="0" presId="urn:microsoft.com/office/officeart/2009/3/layout/PhasedProcess"/>
    <dgm:cxn modelId="{756ABF0B-E3A1-41AC-AC6B-A6D8ADDA5EFF}" type="presParOf" srcId="{594F81B1-EEC3-435D-8F21-B9740CE6159D}" destId="{A21DDF44-97EC-4452-A79D-B93C4057F549}" srcOrd="6" destOrd="0" presId="urn:microsoft.com/office/officeart/2009/3/layout/PhasedProcess"/>
    <dgm:cxn modelId="{970E072F-08DE-438D-B10E-47DF7245EFA4}" type="presParOf" srcId="{A21DDF44-97EC-4452-A79D-B93C4057F549}" destId="{28E3AA90-800A-428D-BF35-3A52002A3D01}" srcOrd="0" destOrd="0" presId="urn:microsoft.com/office/officeart/2009/3/layout/PhasedProcess"/>
    <dgm:cxn modelId="{BADA102D-D56D-4651-BE63-916A59ED944C}" type="presParOf" srcId="{A21DDF44-97EC-4452-A79D-B93C4057F549}" destId="{A04389C4-6981-4717-AC97-634991F84E7B}" srcOrd="1" destOrd="0" presId="urn:microsoft.com/office/officeart/2009/3/layout/PhasedProcess"/>
    <dgm:cxn modelId="{1C5D9984-55B0-49DC-9175-0BA6E017B974}" type="presParOf" srcId="{A21DDF44-97EC-4452-A79D-B93C4057F549}" destId="{A7CED561-E51B-4648-87D2-5670B986E82E}" srcOrd="2" destOrd="0" presId="urn:microsoft.com/office/officeart/2009/3/layout/PhasedProcess"/>
    <dgm:cxn modelId="{5260C565-E389-4F6B-A1B6-1CD664984D85}" type="presParOf" srcId="{A21DDF44-97EC-4452-A79D-B93C4057F549}" destId="{E0D74EA3-3052-4C85-94FC-EA0EE5884665}" srcOrd="3" destOrd="0" presId="urn:microsoft.com/office/officeart/2009/3/layout/PhasedProcess"/>
    <dgm:cxn modelId="{F7F4C127-659A-4320-AC56-4B400CDAE9CC}" type="presParOf" srcId="{594F81B1-EEC3-435D-8F21-B9740CE6159D}" destId="{9FC9D718-7880-4266-A49D-3D4C73152923}" srcOrd="7" destOrd="0" presId="urn:microsoft.com/office/officeart/2009/3/layout/PhasedProcess"/>
    <dgm:cxn modelId="{AD80713D-67C9-47B0-9115-7AC94578CB1F}" type="presParOf" srcId="{9FC9D718-7880-4266-A49D-3D4C73152923}" destId="{6175D525-BBA9-46DA-B9EF-DC72D09F9C5F}" srcOrd="0" destOrd="0" presId="urn:microsoft.com/office/officeart/2009/3/layout/PhasedProcess"/>
    <dgm:cxn modelId="{38C37276-1927-4E76-9423-945A722658EA}" type="presParOf" srcId="{9FC9D718-7880-4266-A49D-3D4C73152923}" destId="{5BE77A1E-84C8-4EAF-8D2F-976B7ACA1500}" srcOrd="1" destOrd="0" presId="urn:microsoft.com/office/officeart/2009/3/layout/PhasedProcess"/>
    <dgm:cxn modelId="{F042B6BC-7407-4307-90A1-B71EED317119}" type="presParOf" srcId="{9FC9D718-7880-4266-A49D-3D4C73152923}" destId="{7AD074D2-E755-44DD-979C-A6B3EC687B7A}" srcOrd="2" destOrd="0" presId="urn:microsoft.com/office/officeart/2009/3/layout/PhasedProcess"/>
    <dgm:cxn modelId="{023144A3-12D9-4B12-8C53-7CC89DAF9BBA}" type="presParOf" srcId="{9FC9D718-7880-4266-A49D-3D4C73152923}" destId="{1E798425-B338-4803-995B-8705302FD35F}" srcOrd="3" destOrd="0" presId="urn:microsoft.com/office/officeart/2009/3/layout/PhasedProcess"/>
    <dgm:cxn modelId="{537A2C59-5DAB-412C-A6C6-1E28BC21155E}" type="presParOf" srcId="{9FC9D718-7880-4266-A49D-3D4C73152923}" destId="{91C46656-29B1-4D9E-8BB3-BC08FD2FCD5C}" srcOrd="4" destOrd="0" presId="urn:microsoft.com/office/officeart/2009/3/layout/PhasedProcess"/>
    <dgm:cxn modelId="{F0958339-9B4B-42A6-B24D-1A20F1727150}" type="presParOf" srcId="{9FC9D718-7880-4266-A49D-3D4C73152923}" destId="{35A7E73C-57FE-4F56-A5E4-C01C1BE12797}" srcOrd="5" destOrd="0" presId="urn:microsoft.com/office/officeart/2009/3/layout/PhasedProcess"/>
    <dgm:cxn modelId="{E31934E1-C8F3-4375-A3E7-CF3FDC926C9B}" type="presParOf" srcId="{594F81B1-EEC3-435D-8F21-B9740CE6159D}" destId="{A7F6BC5B-8FE5-4C11-8D40-A333B2EEC9FE}" srcOrd="8" destOrd="0" presId="urn:microsoft.com/office/officeart/2009/3/layout/PhasedProcess"/>
    <dgm:cxn modelId="{2F283EC1-1D36-49B9-8694-88AAEBB510F3}" type="presParOf" srcId="{594F81B1-EEC3-435D-8F21-B9740CE6159D}" destId="{087F0373-36AB-4E11-AF79-DE4074401CE4}" srcOrd="9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35F03A-17D2-4D3C-9C66-103D0C5088D2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34363235-AD73-4D42-BCB4-9DF94C00ECBF}">
      <dgm:prSet phldrT="[文本]" custT="1"/>
      <dgm:spPr/>
      <dgm:t>
        <a:bodyPr/>
        <a:lstStyle/>
        <a:p>
          <a:r>
            <a:rPr lang="zh-CN" altLang="en-US" sz="3200" dirty="0" smtClean="0"/>
            <a:t>停止救助供养情形</a:t>
          </a:r>
          <a:endParaRPr lang="zh-CN" altLang="en-US" sz="3200" dirty="0"/>
        </a:p>
      </dgm:t>
    </dgm:pt>
    <dgm:pt modelId="{C74F66D2-4ED6-4839-8457-3652F4DA05B1}" type="parTrans" cxnId="{4C3F1A42-1C99-485C-A3A0-45FC47BE5578}">
      <dgm:prSet/>
      <dgm:spPr/>
      <dgm:t>
        <a:bodyPr/>
        <a:lstStyle/>
        <a:p>
          <a:endParaRPr lang="zh-CN" altLang="en-US"/>
        </a:p>
      </dgm:t>
    </dgm:pt>
    <dgm:pt modelId="{437A8685-27FA-4CEC-A85B-6B516DF94FF9}" type="sibTrans" cxnId="{4C3F1A42-1C99-485C-A3A0-45FC47BE5578}">
      <dgm:prSet/>
      <dgm:spPr/>
      <dgm:t>
        <a:bodyPr/>
        <a:lstStyle/>
        <a:p>
          <a:endParaRPr lang="zh-CN" altLang="en-US"/>
        </a:p>
      </dgm:t>
    </dgm:pt>
    <dgm:pt modelId="{12E4DB85-D887-4031-8D56-B71797B82EB0}">
      <dgm:prSet phldrT="[文本]" custT="1"/>
      <dgm:spPr/>
      <dgm:t>
        <a:bodyPr/>
        <a:lstStyle/>
        <a:p>
          <a:r>
            <a:rPr lang="zh-CN" altLang="en-US" sz="3200" dirty="0" smtClean="0"/>
            <a:t>已不符合本办法规定的特困人员认定条件</a:t>
          </a:r>
          <a:endParaRPr lang="zh-CN" altLang="en-US" sz="3200" dirty="0"/>
        </a:p>
      </dgm:t>
    </dgm:pt>
    <dgm:pt modelId="{A24BEA3A-3B2D-4ACC-8645-408660AA4297}" type="parTrans" cxnId="{8A20F757-8B39-450E-BB04-87BE346B9BDC}">
      <dgm:prSet/>
      <dgm:spPr/>
      <dgm:t>
        <a:bodyPr/>
        <a:lstStyle/>
        <a:p>
          <a:endParaRPr lang="zh-CN" altLang="en-US"/>
        </a:p>
      </dgm:t>
    </dgm:pt>
    <dgm:pt modelId="{91DF982D-52DD-4D67-AA1F-5D6C24E5464E}" type="sibTrans" cxnId="{8A20F757-8B39-450E-BB04-87BE346B9BDC}">
      <dgm:prSet/>
      <dgm:spPr/>
      <dgm:t>
        <a:bodyPr/>
        <a:lstStyle/>
        <a:p>
          <a:endParaRPr lang="zh-CN" altLang="en-US"/>
        </a:p>
      </dgm:t>
    </dgm:pt>
    <dgm:pt modelId="{F3BBEF70-F6BB-4EED-BD1D-2F0B97FA3D81}">
      <dgm:prSet phldrT="[文本]" custT="1"/>
      <dgm:spPr/>
      <dgm:t>
        <a:bodyPr/>
        <a:lstStyle/>
        <a:p>
          <a:r>
            <a:rPr lang="zh-CN" altLang="en-US" sz="3200" dirty="0" smtClean="0"/>
            <a:t>死亡、被宣告失踪或者死亡</a:t>
          </a:r>
          <a:endParaRPr lang="zh-CN" altLang="en-US" sz="3200" dirty="0"/>
        </a:p>
      </dgm:t>
    </dgm:pt>
    <dgm:pt modelId="{B13B29FB-0E06-4E1C-92BB-8914036FCEE7}" type="parTrans" cxnId="{107E14A9-F303-4E8A-829D-FFF604B1A9CE}">
      <dgm:prSet/>
      <dgm:spPr/>
      <dgm:t>
        <a:bodyPr/>
        <a:lstStyle/>
        <a:p>
          <a:endParaRPr lang="zh-CN" altLang="en-US"/>
        </a:p>
      </dgm:t>
    </dgm:pt>
    <dgm:pt modelId="{576465DA-3FEC-4333-9DBA-254C7B67F7F8}" type="sibTrans" cxnId="{107E14A9-F303-4E8A-829D-FFF604B1A9CE}">
      <dgm:prSet/>
      <dgm:spPr/>
      <dgm:t>
        <a:bodyPr/>
        <a:lstStyle/>
        <a:p>
          <a:endParaRPr lang="zh-CN" altLang="en-US"/>
        </a:p>
      </dgm:t>
    </dgm:pt>
    <dgm:pt modelId="{9D8B410F-C1AA-45D6-82B9-709EB8EE9456}">
      <dgm:prSet phldrT="[文本]" custT="1"/>
      <dgm:spPr/>
      <dgm:t>
        <a:bodyPr/>
        <a:lstStyle/>
        <a:p>
          <a:r>
            <a:rPr lang="zh-CN" altLang="en-US" sz="3200" dirty="0" smtClean="0"/>
            <a:t>依法被判处刑罚，且在监狱服刑</a:t>
          </a:r>
          <a:endParaRPr lang="zh-CN" altLang="en-US" sz="3200" dirty="0"/>
        </a:p>
      </dgm:t>
    </dgm:pt>
    <dgm:pt modelId="{E858B0E6-B733-4F5D-882B-75858819604B}" type="parTrans" cxnId="{13647CD2-8264-4C8E-8DC7-67E2765BA020}">
      <dgm:prSet/>
      <dgm:spPr/>
      <dgm:t>
        <a:bodyPr/>
        <a:lstStyle/>
        <a:p>
          <a:endParaRPr lang="zh-CN" altLang="en-US"/>
        </a:p>
      </dgm:t>
    </dgm:pt>
    <dgm:pt modelId="{91D00EA9-6C62-421E-BEFE-205E9074ED71}" type="sibTrans" cxnId="{13647CD2-8264-4C8E-8DC7-67E2765BA020}">
      <dgm:prSet/>
      <dgm:spPr/>
      <dgm:t>
        <a:bodyPr/>
        <a:lstStyle/>
        <a:p>
          <a:endParaRPr lang="zh-CN" altLang="en-US"/>
        </a:p>
      </dgm:t>
    </dgm:pt>
    <dgm:pt modelId="{4A2DC42A-B98D-4A86-B64A-AFC752623F15}">
      <dgm:prSet phldrT="[文本]" custT="1"/>
      <dgm:spPr/>
      <dgm:t>
        <a:bodyPr/>
        <a:lstStyle/>
        <a:p>
          <a:r>
            <a:rPr lang="zh-CN" altLang="en-US" sz="3200" dirty="0" smtClean="0"/>
            <a:t>其家庭人口状况、收入状况、财产状况等不再符合救助供养条件</a:t>
          </a:r>
          <a:endParaRPr lang="zh-CN" altLang="en-US" sz="3200" dirty="0"/>
        </a:p>
      </dgm:t>
    </dgm:pt>
    <dgm:pt modelId="{FBC71570-C402-44F6-BFBA-9A43D51A23A9}" type="parTrans" cxnId="{6632ADB8-A658-4F6B-B59C-2387B6EAE315}">
      <dgm:prSet/>
      <dgm:spPr/>
      <dgm:t>
        <a:bodyPr/>
        <a:lstStyle/>
        <a:p>
          <a:endParaRPr lang="zh-CN" altLang="en-US"/>
        </a:p>
      </dgm:t>
    </dgm:pt>
    <dgm:pt modelId="{984F75A5-80E6-4AF4-8F40-D6017C0A9940}" type="sibTrans" cxnId="{6632ADB8-A658-4F6B-B59C-2387B6EAE315}">
      <dgm:prSet/>
      <dgm:spPr/>
      <dgm:t>
        <a:bodyPr/>
        <a:lstStyle/>
        <a:p>
          <a:endParaRPr lang="zh-CN" altLang="en-US"/>
        </a:p>
      </dgm:t>
    </dgm:pt>
    <dgm:pt modelId="{E4B238FF-DE9A-4E0D-9505-FADEA3047C26}" type="pres">
      <dgm:prSet presAssocID="{8D35F03A-17D2-4D3C-9C66-103D0C5088D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DF0D932F-51DF-4853-9EA7-0DF5BD754CFA}" type="pres">
      <dgm:prSet presAssocID="{8D35F03A-17D2-4D3C-9C66-103D0C5088D2}" presName="matrix" presStyleCnt="0"/>
      <dgm:spPr/>
    </dgm:pt>
    <dgm:pt modelId="{57A47BE4-E456-4E77-AF10-6E9F6A2F8A63}" type="pres">
      <dgm:prSet presAssocID="{8D35F03A-17D2-4D3C-9C66-103D0C5088D2}" presName="tile1" presStyleLbl="node1" presStyleIdx="0" presStyleCnt="4"/>
      <dgm:spPr/>
      <dgm:t>
        <a:bodyPr/>
        <a:lstStyle/>
        <a:p>
          <a:endParaRPr lang="zh-CN" altLang="en-US"/>
        </a:p>
      </dgm:t>
    </dgm:pt>
    <dgm:pt modelId="{8B73F106-6C13-44CF-B22C-AA00BF32A87F}" type="pres">
      <dgm:prSet presAssocID="{8D35F03A-17D2-4D3C-9C66-103D0C5088D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BB8C8C0-776D-4FC5-8660-91C1DE790B33}" type="pres">
      <dgm:prSet presAssocID="{8D35F03A-17D2-4D3C-9C66-103D0C5088D2}" presName="tile2" presStyleLbl="node1" presStyleIdx="1" presStyleCnt="4"/>
      <dgm:spPr/>
      <dgm:t>
        <a:bodyPr/>
        <a:lstStyle/>
        <a:p>
          <a:endParaRPr lang="zh-CN" altLang="en-US"/>
        </a:p>
      </dgm:t>
    </dgm:pt>
    <dgm:pt modelId="{91EA5AAA-6FAD-45D0-80EF-0135CC0535FF}" type="pres">
      <dgm:prSet presAssocID="{8D35F03A-17D2-4D3C-9C66-103D0C5088D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42701D7-6464-44FA-83C4-4F46246D421D}" type="pres">
      <dgm:prSet presAssocID="{8D35F03A-17D2-4D3C-9C66-103D0C5088D2}" presName="tile3" presStyleLbl="node1" presStyleIdx="2" presStyleCnt="4"/>
      <dgm:spPr/>
      <dgm:t>
        <a:bodyPr/>
        <a:lstStyle/>
        <a:p>
          <a:endParaRPr lang="zh-CN" altLang="en-US"/>
        </a:p>
      </dgm:t>
    </dgm:pt>
    <dgm:pt modelId="{946DC4AF-042A-4A40-941F-7B749AB07F0E}" type="pres">
      <dgm:prSet presAssocID="{8D35F03A-17D2-4D3C-9C66-103D0C5088D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0CCB869-208A-4BAE-B990-EA8ADDF73ABD}" type="pres">
      <dgm:prSet presAssocID="{8D35F03A-17D2-4D3C-9C66-103D0C5088D2}" presName="tile4" presStyleLbl="node1" presStyleIdx="3" presStyleCnt="4"/>
      <dgm:spPr/>
      <dgm:t>
        <a:bodyPr/>
        <a:lstStyle/>
        <a:p>
          <a:endParaRPr lang="zh-CN" altLang="en-US"/>
        </a:p>
      </dgm:t>
    </dgm:pt>
    <dgm:pt modelId="{D8710485-57D0-4B97-9CAF-6F4B94E08A03}" type="pres">
      <dgm:prSet presAssocID="{8D35F03A-17D2-4D3C-9C66-103D0C5088D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F3FED29-D1CC-4CCD-BA85-F400D9EDB8D8}" type="pres">
      <dgm:prSet presAssocID="{8D35F03A-17D2-4D3C-9C66-103D0C5088D2}" presName="centerTile" presStyleLbl="fgShp" presStyleIdx="0" presStyleCnt="1" custLinFactNeighborX="172" custLinFactNeighborY="-8824">
        <dgm:presLayoutVars>
          <dgm:chMax val="0"/>
          <dgm:chPref val="0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C3F1A42-1C99-485C-A3A0-45FC47BE5578}" srcId="{8D35F03A-17D2-4D3C-9C66-103D0C5088D2}" destId="{34363235-AD73-4D42-BCB4-9DF94C00ECBF}" srcOrd="0" destOrd="0" parTransId="{C74F66D2-4ED6-4839-8457-3652F4DA05B1}" sibTransId="{437A8685-27FA-4CEC-A85B-6B516DF94FF9}"/>
    <dgm:cxn modelId="{EDBC072B-89A3-43F1-AA59-5AC85796F350}" type="presOf" srcId="{9D8B410F-C1AA-45D6-82B9-709EB8EE9456}" destId="{946DC4AF-042A-4A40-941F-7B749AB07F0E}" srcOrd="1" destOrd="0" presId="urn:microsoft.com/office/officeart/2005/8/layout/matrix1"/>
    <dgm:cxn modelId="{5DBE1C85-EAF3-40BF-AD06-5FF72300BA33}" type="presOf" srcId="{F3BBEF70-F6BB-4EED-BD1D-2F0B97FA3D81}" destId="{91EA5AAA-6FAD-45D0-80EF-0135CC0535FF}" srcOrd="1" destOrd="0" presId="urn:microsoft.com/office/officeart/2005/8/layout/matrix1"/>
    <dgm:cxn modelId="{567473A6-C996-4CCD-A7DF-FC944616497B}" type="presOf" srcId="{12E4DB85-D887-4031-8D56-B71797B82EB0}" destId="{8B73F106-6C13-44CF-B22C-AA00BF32A87F}" srcOrd="1" destOrd="0" presId="urn:microsoft.com/office/officeart/2005/8/layout/matrix1"/>
    <dgm:cxn modelId="{7B64ADAA-B2A6-4911-98F5-63452612D029}" type="presOf" srcId="{4A2DC42A-B98D-4A86-B64A-AFC752623F15}" destId="{30CCB869-208A-4BAE-B990-EA8ADDF73ABD}" srcOrd="0" destOrd="0" presId="urn:microsoft.com/office/officeart/2005/8/layout/matrix1"/>
    <dgm:cxn modelId="{8878021C-C2E8-4F27-B7D3-9B03AC817A50}" type="presOf" srcId="{4A2DC42A-B98D-4A86-B64A-AFC752623F15}" destId="{D8710485-57D0-4B97-9CAF-6F4B94E08A03}" srcOrd="1" destOrd="0" presId="urn:microsoft.com/office/officeart/2005/8/layout/matrix1"/>
    <dgm:cxn modelId="{13CFF12A-BF3F-4529-B8D9-66F1A2D56676}" type="presOf" srcId="{34363235-AD73-4D42-BCB4-9DF94C00ECBF}" destId="{4F3FED29-D1CC-4CCD-BA85-F400D9EDB8D8}" srcOrd="0" destOrd="0" presId="urn:microsoft.com/office/officeart/2005/8/layout/matrix1"/>
    <dgm:cxn modelId="{DC9F52C7-DAD4-498B-80E8-317BBB8017E4}" type="presOf" srcId="{9D8B410F-C1AA-45D6-82B9-709EB8EE9456}" destId="{942701D7-6464-44FA-83C4-4F46246D421D}" srcOrd="0" destOrd="0" presId="urn:microsoft.com/office/officeart/2005/8/layout/matrix1"/>
    <dgm:cxn modelId="{F2441FFC-E170-494B-8D03-04486BAFFFC4}" type="presOf" srcId="{F3BBEF70-F6BB-4EED-BD1D-2F0B97FA3D81}" destId="{4BB8C8C0-776D-4FC5-8660-91C1DE790B33}" srcOrd="0" destOrd="0" presId="urn:microsoft.com/office/officeart/2005/8/layout/matrix1"/>
    <dgm:cxn modelId="{107E14A9-F303-4E8A-829D-FFF604B1A9CE}" srcId="{34363235-AD73-4D42-BCB4-9DF94C00ECBF}" destId="{F3BBEF70-F6BB-4EED-BD1D-2F0B97FA3D81}" srcOrd="1" destOrd="0" parTransId="{B13B29FB-0E06-4E1C-92BB-8914036FCEE7}" sibTransId="{576465DA-3FEC-4333-9DBA-254C7B67F7F8}"/>
    <dgm:cxn modelId="{2F757962-AC89-42E6-B0AE-6A5098A0D2A6}" type="presOf" srcId="{8D35F03A-17D2-4D3C-9C66-103D0C5088D2}" destId="{E4B238FF-DE9A-4E0D-9505-FADEA3047C26}" srcOrd="0" destOrd="0" presId="urn:microsoft.com/office/officeart/2005/8/layout/matrix1"/>
    <dgm:cxn modelId="{8A20F757-8B39-450E-BB04-87BE346B9BDC}" srcId="{34363235-AD73-4D42-BCB4-9DF94C00ECBF}" destId="{12E4DB85-D887-4031-8D56-B71797B82EB0}" srcOrd="0" destOrd="0" parTransId="{A24BEA3A-3B2D-4ACC-8645-408660AA4297}" sibTransId="{91DF982D-52DD-4D67-AA1F-5D6C24E5464E}"/>
    <dgm:cxn modelId="{13647CD2-8264-4C8E-8DC7-67E2765BA020}" srcId="{34363235-AD73-4D42-BCB4-9DF94C00ECBF}" destId="{9D8B410F-C1AA-45D6-82B9-709EB8EE9456}" srcOrd="2" destOrd="0" parTransId="{E858B0E6-B733-4F5D-882B-75858819604B}" sibTransId="{91D00EA9-6C62-421E-BEFE-205E9074ED71}"/>
    <dgm:cxn modelId="{CE4AF371-0EA5-4203-B8A6-A3A8397EBD22}" type="presOf" srcId="{12E4DB85-D887-4031-8D56-B71797B82EB0}" destId="{57A47BE4-E456-4E77-AF10-6E9F6A2F8A63}" srcOrd="0" destOrd="0" presId="urn:microsoft.com/office/officeart/2005/8/layout/matrix1"/>
    <dgm:cxn modelId="{6632ADB8-A658-4F6B-B59C-2387B6EAE315}" srcId="{34363235-AD73-4D42-BCB4-9DF94C00ECBF}" destId="{4A2DC42A-B98D-4A86-B64A-AFC752623F15}" srcOrd="3" destOrd="0" parTransId="{FBC71570-C402-44F6-BFBA-9A43D51A23A9}" sibTransId="{984F75A5-80E6-4AF4-8F40-D6017C0A9940}"/>
    <dgm:cxn modelId="{08A8281D-D1A7-4EB7-AF82-7CF43660A6ED}" type="presParOf" srcId="{E4B238FF-DE9A-4E0D-9505-FADEA3047C26}" destId="{DF0D932F-51DF-4853-9EA7-0DF5BD754CFA}" srcOrd="0" destOrd="0" presId="urn:microsoft.com/office/officeart/2005/8/layout/matrix1"/>
    <dgm:cxn modelId="{1DC3861B-BD93-4AEC-9B1C-5B713CDE2C4B}" type="presParOf" srcId="{DF0D932F-51DF-4853-9EA7-0DF5BD754CFA}" destId="{57A47BE4-E456-4E77-AF10-6E9F6A2F8A63}" srcOrd="0" destOrd="0" presId="urn:microsoft.com/office/officeart/2005/8/layout/matrix1"/>
    <dgm:cxn modelId="{E32843A0-0EFB-4DB8-91B3-81D0E9528C81}" type="presParOf" srcId="{DF0D932F-51DF-4853-9EA7-0DF5BD754CFA}" destId="{8B73F106-6C13-44CF-B22C-AA00BF32A87F}" srcOrd="1" destOrd="0" presId="urn:microsoft.com/office/officeart/2005/8/layout/matrix1"/>
    <dgm:cxn modelId="{2C13BE53-A073-486B-8700-2A867908E816}" type="presParOf" srcId="{DF0D932F-51DF-4853-9EA7-0DF5BD754CFA}" destId="{4BB8C8C0-776D-4FC5-8660-91C1DE790B33}" srcOrd="2" destOrd="0" presId="urn:microsoft.com/office/officeart/2005/8/layout/matrix1"/>
    <dgm:cxn modelId="{58DF7BBE-E5C5-4B28-82A5-8CA29F52B7B2}" type="presParOf" srcId="{DF0D932F-51DF-4853-9EA7-0DF5BD754CFA}" destId="{91EA5AAA-6FAD-45D0-80EF-0135CC0535FF}" srcOrd="3" destOrd="0" presId="urn:microsoft.com/office/officeart/2005/8/layout/matrix1"/>
    <dgm:cxn modelId="{CB1AF287-A2CC-4AC2-9F63-C89A1751D76F}" type="presParOf" srcId="{DF0D932F-51DF-4853-9EA7-0DF5BD754CFA}" destId="{942701D7-6464-44FA-83C4-4F46246D421D}" srcOrd="4" destOrd="0" presId="urn:microsoft.com/office/officeart/2005/8/layout/matrix1"/>
    <dgm:cxn modelId="{32E04FA7-25A1-49F6-8D91-CBF4D74504CE}" type="presParOf" srcId="{DF0D932F-51DF-4853-9EA7-0DF5BD754CFA}" destId="{946DC4AF-042A-4A40-941F-7B749AB07F0E}" srcOrd="5" destOrd="0" presId="urn:microsoft.com/office/officeart/2005/8/layout/matrix1"/>
    <dgm:cxn modelId="{5383EFCF-864B-4569-ACF4-FB6D01E38100}" type="presParOf" srcId="{DF0D932F-51DF-4853-9EA7-0DF5BD754CFA}" destId="{30CCB869-208A-4BAE-B990-EA8ADDF73ABD}" srcOrd="6" destOrd="0" presId="urn:microsoft.com/office/officeart/2005/8/layout/matrix1"/>
    <dgm:cxn modelId="{7ACE2296-AF9E-488C-9C38-E30C1271CB7C}" type="presParOf" srcId="{DF0D932F-51DF-4853-9EA7-0DF5BD754CFA}" destId="{D8710485-57D0-4B97-9CAF-6F4B94E08A03}" srcOrd="7" destOrd="0" presId="urn:microsoft.com/office/officeart/2005/8/layout/matrix1"/>
    <dgm:cxn modelId="{310E60EA-F013-4F8D-8230-5C035D974C63}" type="presParOf" srcId="{E4B238FF-DE9A-4E0D-9505-FADEA3047C26}" destId="{4F3FED29-D1CC-4CCD-BA85-F400D9EDB8D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47E522-E8B4-4987-B548-69D4A3618BB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54469740-34BC-4C0D-BFB5-6B740E250357}">
      <dgm:prSet phldrT="[文本]"/>
      <dgm:spPr/>
      <dgm:t>
        <a:bodyPr vert="vert"/>
        <a:lstStyle/>
        <a:p>
          <a:r>
            <a:rPr lang="zh-CN" altLang="en-US" dirty="0" smtClean="0"/>
            <a:t>供养内容</a:t>
          </a:r>
          <a:endParaRPr lang="zh-CN" altLang="en-US" dirty="0"/>
        </a:p>
      </dgm:t>
    </dgm:pt>
    <dgm:pt modelId="{A50B42EA-9C3B-4171-95BA-8F23F71543D8}" type="parTrans" cxnId="{75F92F92-2D04-4AF6-BF08-9C82DEB73A6B}">
      <dgm:prSet/>
      <dgm:spPr/>
      <dgm:t>
        <a:bodyPr/>
        <a:lstStyle/>
        <a:p>
          <a:endParaRPr lang="zh-CN" altLang="en-US"/>
        </a:p>
      </dgm:t>
    </dgm:pt>
    <dgm:pt modelId="{EE6A1A86-1A42-4204-B47C-DBDE85D4F7BE}" type="sibTrans" cxnId="{75F92F92-2D04-4AF6-BF08-9C82DEB73A6B}">
      <dgm:prSet/>
      <dgm:spPr/>
      <dgm:t>
        <a:bodyPr/>
        <a:lstStyle/>
        <a:p>
          <a:endParaRPr lang="zh-CN" altLang="en-US"/>
        </a:p>
      </dgm:t>
    </dgm:pt>
    <dgm:pt modelId="{12D4EB50-BA38-403D-9DC7-4ECFECC0B36D}">
      <dgm:prSet phldrT="[文本]"/>
      <dgm:spPr/>
      <dgm:t>
        <a:bodyPr/>
        <a:lstStyle/>
        <a:p>
          <a:r>
            <a:rPr lang="zh-CN" altLang="en-US" dirty="0" smtClean="0"/>
            <a:t>基本生活救助</a:t>
          </a:r>
          <a:endParaRPr lang="zh-CN" altLang="en-US" dirty="0"/>
        </a:p>
      </dgm:t>
    </dgm:pt>
    <dgm:pt modelId="{CAFCF870-8BDF-4B51-AB4C-47E0F5241F7D}" type="parTrans" cxnId="{2890CC79-694F-4BD0-AF35-78C49DB30C65}">
      <dgm:prSet/>
      <dgm:spPr/>
      <dgm:t>
        <a:bodyPr/>
        <a:lstStyle/>
        <a:p>
          <a:endParaRPr lang="zh-CN" altLang="en-US"/>
        </a:p>
      </dgm:t>
    </dgm:pt>
    <dgm:pt modelId="{5A11BB77-8446-42DD-B574-2CF403F3BE3B}" type="sibTrans" cxnId="{2890CC79-694F-4BD0-AF35-78C49DB30C65}">
      <dgm:prSet/>
      <dgm:spPr/>
      <dgm:t>
        <a:bodyPr/>
        <a:lstStyle/>
        <a:p>
          <a:endParaRPr lang="zh-CN" altLang="en-US"/>
        </a:p>
      </dgm:t>
    </dgm:pt>
    <dgm:pt modelId="{33105A0F-84BF-422A-9A5B-D2D48B7ADEE0}">
      <dgm:prSet phldrT="[文本]"/>
      <dgm:spPr/>
      <dgm:t>
        <a:bodyPr/>
        <a:lstStyle/>
        <a:p>
          <a:r>
            <a:rPr lang="zh-CN" altLang="en-US" dirty="0" smtClean="0"/>
            <a:t>医疗救助</a:t>
          </a:r>
          <a:endParaRPr lang="zh-CN" altLang="en-US" dirty="0"/>
        </a:p>
      </dgm:t>
    </dgm:pt>
    <dgm:pt modelId="{4C2721F1-E9FB-41ED-B77C-9B276142D9B0}" type="parTrans" cxnId="{9024AF55-7E62-4737-8252-48EA96E34B19}">
      <dgm:prSet/>
      <dgm:spPr/>
      <dgm:t>
        <a:bodyPr/>
        <a:lstStyle/>
        <a:p>
          <a:endParaRPr lang="zh-CN" altLang="en-US"/>
        </a:p>
      </dgm:t>
    </dgm:pt>
    <dgm:pt modelId="{DEEB1A21-2511-4F0E-8674-8639F1D14CD4}" type="sibTrans" cxnId="{9024AF55-7E62-4737-8252-48EA96E34B19}">
      <dgm:prSet/>
      <dgm:spPr/>
      <dgm:t>
        <a:bodyPr/>
        <a:lstStyle/>
        <a:p>
          <a:endParaRPr lang="zh-CN" altLang="en-US"/>
        </a:p>
      </dgm:t>
    </dgm:pt>
    <dgm:pt modelId="{09033888-FE09-4A17-BCDC-145E123C317A}">
      <dgm:prSet phldrT="[文本]"/>
      <dgm:spPr/>
      <dgm:t>
        <a:bodyPr/>
        <a:lstStyle/>
        <a:p>
          <a:r>
            <a:rPr lang="zh-CN" altLang="en-US" dirty="0" smtClean="0"/>
            <a:t>住房救助</a:t>
          </a:r>
          <a:endParaRPr lang="zh-CN" altLang="en-US" dirty="0"/>
        </a:p>
      </dgm:t>
    </dgm:pt>
    <dgm:pt modelId="{7D90E3DD-CB4D-4306-B6B3-30A49736038A}" type="parTrans" cxnId="{21780B3B-BE5B-43BC-A297-5A40FF9E30E6}">
      <dgm:prSet/>
      <dgm:spPr/>
      <dgm:t>
        <a:bodyPr/>
        <a:lstStyle/>
        <a:p>
          <a:endParaRPr lang="zh-CN" altLang="en-US"/>
        </a:p>
      </dgm:t>
    </dgm:pt>
    <dgm:pt modelId="{BD025CE5-6DB3-45CA-9ABA-A03312FAC005}" type="sibTrans" cxnId="{21780B3B-BE5B-43BC-A297-5A40FF9E30E6}">
      <dgm:prSet/>
      <dgm:spPr/>
      <dgm:t>
        <a:bodyPr/>
        <a:lstStyle/>
        <a:p>
          <a:endParaRPr lang="zh-CN" altLang="en-US"/>
        </a:p>
      </dgm:t>
    </dgm:pt>
    <dgm:pt modelId="{5DB65C9C-E3CE-41DF-B67D-2684E0E531B0}">
      <dgm:prSet/>
      <dgm:spPr/>
      <dgm:t>
        <a:bodyPr/>
        <a:lstStyle/>
        <a:p>
          <a:r>
            <a:rPr lang="zh-CN" altLang="en-US" dirty="0" smtClean="0"/>
            <a:t>教育救助</a:t>
          </a:r>
          <a:endParaRPr lang="zh-CN" altLang="en-US" dirty="0"/>
        </a:p>
      </dgm:t>
    </dgm:pt>
    <dgm:pt modelId="{F9D2C972-27BF-471C-96D1-701DE774F93B}" type="parTrans" cxnId="{B8D84CD8-AC54-4E3D-964E-FF4BD8CBCFDC}">
      <dgm:prSet/>
      <dgm:spPr/>
      <dgm:t>
        <a:bodyPr/>
        <a:lstStyle/>
        <a:p>
          <a:endParaRPr lang="zh-CN" altLang="en-US"/>
        </a:p>
      </dgm:t>
    </dgm:pt>
    <dgm:pt modelId="{A683B9FC-A862-46F3-8129-58685F9B1B06}" type="sibTrans" cxnId="{B8D84CD8-AC54-4E3D-964E-FF4BD8CBCFDC}">
      <dgm:prSet/>
      <dgm:spPr/>
      <dgm:t>
        <a:bodyPr/>
        <a:lstStyle/>
        <a:p>
          <a:endParaRPr lang="zh-CN" altLang="en-US"/>
        </a:p>
      </dgm:t>
    </dgm:pt>
    <dgm:pt modelId="{9D395CEE-17DB-42E6-BF7A-A852939AD2C9}">
      <dgm:prSet/>
      <dgm:spPr/>
      <dgm:t>
        <a:bodyPr/>
        <a:lstStyle/>
        <a:p>
          <a:r>
            <a:rPr lang="zh-CN" altLang="en-US" dirty="0" smtClean="0"/>
            <a:t>丧葬事宜救助</a:t>
          </a:r>
          <a:endParaRPr lang="zh-CN" altLang="en-US" dirty="0"/>
        </a:p>
      </dgm:t>
    </dgm:pt>
    <dgm:pt modelId="{BEB9D0EC-7466-4E09-855D-68DACC6B7A1A}" type="parTrans" cxnId="{3F3528FC-DE63-4A16-8D4F-209F5BB7B864}">
      <dgm:prSet/>
      <dgm:spPr/>
      <dgm:t>
        <a:bodyPr/>
        <a:lstStyle/>
        <a:p>
          <a:endParaRPr lang="zh-CN" altLang="en-US"/>
        </a:p>
      </dgm:t>
    </dgm:pt>
    <dgm:pt modelId="{4070F5DC-E571-4ED1-B429-A74BA7ACAB0D}" type="sibTrans" cxnId="{3F3528FC-DE63-4A16-8D4F-209F5BB7B864}">
      <dgm:prSet/>
      <dgm:spPr/>
      <dgm:t>
        <a:bodyPr/>
        <a:lstStyle/>
        <a:p>
          <a:endParaRPr lang="zh-CN" altLang="en-US"/>
        </a:p>
      </dgm:t>
    </dgm:pt>
    <dgm:pt modelId="{2C811921-AB84-4D66-8D4E-55CAB48FC5AC}" type="pres">
      <dgm:prSet presAssocID="{3947E522-E8B4-4987-B548-69D4A3618BB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2954153F-F16C-4A8B-99B2-2E039C79F455}" type="pres">
      <dgm:prSet presAssocID="{54469740-34BC-4C0D-BFB5-6B740E250357}" presName="root1" presStyleCnt="0"/>
      <dgm:spPr/>
    </dgm:pt>
    <dgm:pt modelId="{32E73565-BDFB-4B51-82E5-91B741D755D8}" type="pres">
      <dgm:prSet presAssocID="{54469740-34BC-4C0D-BFB5-6B740E250357}" presName="LevelOneTextNode" presStyleLbl="node0" presStyleIdx="0" presStyleCnt="1" custScaleX="117991" custScaleY="94588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1D833541-65DC-4327-8B07-3D71F53611DC}" type="pres">
      <dgm:prSet presAssocID="{54469740-34BC-4C0D-BFB5-6B740E250357}" presName="level2hierChild" presStyleCnt="0"/>
      <dgm:spPr/>
    </dgm:pt>
    <dgm:pt modelId="{875FC25F-E73F-42E3-A13F-EDE303472F26}" type="pres">
      <dgm:prSet presAssocID="{CAFCF870-8BDF-4B51-AB4C-47E0F5241F7D}" presName="conn2-1" presStyleLbl="parChTrans1D2" presStyleIdx="0" presStyleCnt="5"/>
      <dgm:spPr/>
      <dgm:t>
        <a:bodyPr/>
        <a:lstStyle/>
        <a:p>
          <a:endParaRPr lang="zh-CN" altLang="en-US"/>
        </a:p>
      </dgm:t>
    </dgm:pt>
    <dgm:pt modelId="{20B2FAB7-8918-4993-9726-268FDF5CF405}" type="pres">
      <dgm:prSet presAssocID="{CAFCF870-8BDF-4B51-AB4C-47E0F5241F7D}" presName="connTx" presStyleLbl="parChTrans1D2" presStyleIdx="0" presStyleCnt="5"/>
      <dgm:spPr/>
      <dgm:t>
        <a:bodyPr/>
        <a:lstStyle/>
        <a:p>
          <a:endParaRPr lang="zh-CN" altLang="en-US"/>
        </a:p>
      </dgm:t>
    </dgm:pt>
    <dgm:pt modelId="{B79460EA-C426-4CC6-9170-BF291EDF0A0D}" type="pres">
      <dgm:prSet presAssocID="{12D4EB50-BA38-403D-9DC7-4ECFECC0B36D}" presName="root2" presStyleCnt="0"/>
      <dgm:spPr/>
    </dgm:pt>
    <dgm:pt modelId="{DE65E5B1-E19D-4668-B914-0ED89F97241E}" type="pres">
      <dgm:prSet presAssocID="{12D4EB50-BA38-403D-9DC7-4ECFECC0B36D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0683A9D-E71E-4594-804E-14D6816BC904}" type="pres">
      <dgm:prSet presAssocID="{12D4EB50-BA38-403D-9DC7-4ECFECC0B36D}" presName="level3hierChild" presStyleCnt="0"/>
      <dgm:spPr/>
    </dgm:pt>
    <dgm:pt modelId="{DCD31AFF-7EB5-4842-ACCA-E269D5D8BA1A}" type="pres">
      <dgm:prSet presAssocID="{4C2721F1-E9FB-41ED-B77C-9B276142D9B0}" presName="conn2-1" presStyleLbl="parChTrans1D2" presStyleIdx="1" presStyleCnt="5"/>
      <dgm:spPr/>
      <dgm:t>
        <a:bodyPr/>
        <a:lstStyle/>
        <a:p>
          <a:endParaRPr lang="zh-CN" altLang="en-US"/>
        </a:p>
      </dgm:t>
    </dgm:pt>
    <dgm:pt modelId="{FD8D265F-CFFD-4F67-BA63-DE87850FDF4D}" type="pres">
      <dgm:prSet presAssocID="{4C2721F1-E9FB-41ED-B77C-9B276142D9B0}" presName="connTx" presStyleLbl="parChTrans1D2" presStyleIdx="1" presStyleCnt="5"/>
      <dgm:spPr/>
      <dgm:t>
        <a:bodyPr/>
        <a:lstStyle/>
        <a:p>
          <a:endParaRPr lang="zh-CN" altLang="en-US"/>
        </a:p>
      </dgm:t>
    </dgm:pt>
    <dgm:pt modelId="{03932537-9C15-4743-9C8B-32D34B641AE0}" type="pres">
      <dgm:prSet presAssocID="{33105A0F-84BF-422A-9A5B-D2D48B7ADEE0}" presName="root2" presStyleCnt="0"/>
      <dgm:spPr/>
    </dgm:pt>
    <dgm:pt modelId="{670C608F-43B8-4028-B2BD-E94B007313DB}" type="pres">
      <dgm:prSet presAssocID="{33105A0F-84BF-422A-9A5B-D2D48B7ADEE0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78C14FFD-F58C-4EFF-A4C5-471973E6109E}" type="pres">
      <dgm:prSet presAssocID="{33105A0F-84BF-422A-9A5B-D2D48B7ADEE0}" presName="level3hierChild" presStyleCnt="0"/>
      <dgm:spPr/>
    </dgm:pt>
    <dgm:pt modelId="{F9088B01-B400-49EA-BE66-D7C10899F9DB}" type="pres">
      <dgm:prSet presAssocID="{7D90E3DD-CB4D-4306-B6B3-30A49736038A}" presName="conn2-1" presStyleLbl="parChTrans1D2" presStyleIdx="2" presStyleCnt="5"/>
      <dgm:spPr/>
      <dgm:t>
        <a:bodyPr/>
        <a:lstStyle/>
        <a:p>
          <a:endParaRPr lang="zh-CN" altLang="en-US"/>
        </a:p>
      </dgm:t>
    </dgm:pt>
    <dgm:pt modelId="{8A78A17B-A336-415D-9EB9-3C6CDBF6FFC2}" type="pres">
      <dgm:prSet presAssocID="{7D90E3DD-CB4D-4306-B6B3-30A49736038A}" presName="connTx" presStyleLbl="parChTrans1D2" presStyleIdx="2" presStyleCnt="5"/>
      <dgm:spPr/>
      <dgm:t>
        <a:bodyPr/>
        <a:lstStyle/>
        <a:p>
          <a:endParaRPr lang="zh-CN" altLang="en-US"/>
        </a:p>
      </dgm:t>
    </dgm:pt>
    <dgm:pt modelId="{2C7E4C14-5E3E-4CEF-BD31-D3AE657F0306}" type="pres">
      <dgm:prSet presAssocID="{09033888-FE09-4A17-BCDC-145E123C317A}" presName="root2" presStyleCnt="0"/>
      <dgm:spPr/>
    </dgm:pt>
    <dgm:pt modelId="{C6C146C3-88AE-4E77-9BDB-5D8997D5FA26}" type="pres">
      <dgm:prSet presAssocID="{09033888-FE09-4A17-BCDC-145E123C317A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785B5168-AE8D-4A1A-8BFB-50D9CBAF09E3}" type="pres">
      <dgm:prSet presAssocID="{09033888-FE09-4A17-BCDC-145E123C317A}" presName="level3hierChild" presStyleCnt="0"/>
      <dgm:spPr/>
    </dgm:pt>
    <dgm:pt modelId="{A12F33CA-15C3-4A1B-A924-8F8421362D44}" type="pres">
      <dgm:prSet presAssocID="{BEB9D0EC-7466-4E09-855D-68DACC6B7A1A}" presName="conn2-1" presStyleLbl="parChTrans1D2" presStyleIdx="3" presStyleCnt="5"/>
      <dgm:spPr/>
      <dgm:t>
        <a:bodyPr/>
        <a:lstStyle/>
        <a:p>
          <a:endParaRPr lang="zh-CN" altLang="en-US"/>
        </a:p>
      </dgm:t>
    </dgm:pt>
    <dgm:pt modelId="{ED3F806C-DD32-4231-B755-A408FD117816}" type="pres">
      <dgm:prSet presAssocID="{BEB9D0EC-7466-4E09-855D-68DACC6B7A1A}" presName="connTx" presStyleLbl="parChTrans1D2" presStyleIdx="3" presStyleCnt="5"/>
      <dgm:spPr/>
      <dgm:t>
        <a:bodyPr/>
        <a:lstStyle/>
        <a:p>
          <a:endParaRPr lang="zh-CN" altLang="en-US"/>
        </a:p>
      </dgm:t>
    </dgm:pt>
    <dgm:pt modelId="{043F5475-AD8C-432C-8A85-D7406D4185F3}" type="pres">
      <dgm:prSet presAssocID="{9D395CEE-17DB-42E6-BF7A-A852939AD2C9}" presName="root2" presStyleCnt="0"/>
      <dgm:spPr/>
    </dgm:pt>
    <dgm:pt modelId="{4F650F05-8DAA-4314-B8DE-82DAE1B93013}" type="pres">
      <dgm:prSet presAssocID="{9D395CEE-17DB-42E6-BF7A-A852939AD2C9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AD7D1550-520C-411C-8B2D-762414AF24C9}" type="pres">
      <dgm:prSet presAssocID="{9D395CEE-17DB-42E6-BF7A-A852939AD2C9}" presName="level3hierChild" presStyleCnt="0"/>
      <dgm:spPr/>
    </dgm:pt>
    <dgm:pt modelId="{279E9839-766F-4A75-AEE2-1E5423C52C3B}" type="pres">
      <dgm:prSet presAssocID="{F9D2C972-27BF-471C-96D1-701DE774F93B}" presName="conn2-1" presStyleLbl="parChTrans1D2" presStyleIdx="4" presStyleCnt="5"/>
      <dgm:spPr/>
      <dgm:t>
        <a:bodyPr/>
        <a:lstStyle/>
        <a:p>
          <a:endParaRPr lang="zh-CN" altLang="en-US"/>
        </a:p>
      </dgm:t>
    </dgm:pt>
    <dgm:pt modelId="{4512435D-C49B-4C94-BD0E-843EAF35878C}" type="pres">
      <dgm:prSet presAssocID="{F9D2C972-27BF-471C-96D1-701DE774F93B}" presName="connTx" presStyleLbl="parChTrans1D2" presStyleIdx="4" presStyleCnt="5"/>
      <dgm:spPr/>
      <dgm:t>
        <a:bodyPr/>
        <a:lstStyle/>
        <a:p>
          <a:endParaRPr lang="zh-CN" altLang="en-US"/>
        </a:p>
      </dgm:t>
    </dgm:pt>
    <dgm:pt modelId="{ED673567-7935-43AE-9851-EB11C502A82D}" type="pres">
      <dgm:prSet presAssocID="{5DB65C9C-E3CE-41DF-B67D-2684E0E531B0}" presName="root2" presStyleCnt="0"/>
      <dgm:spPr/>
    </dgm:pt>
    <dgm:pt modelId="{F575F549-EDBC-4493-A96E-2D73B47EAABB}" type="pres">
      <dgm:prSet presAssocID="{5DB65C9C-E3CE-41DF-B67D-2684E0E531B0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D09F9844-BD84-48DF-8DF1-17620D36450A}" type="pres">
      <dgm:prSet presAssocID="{5DB65C9C-E3CE-41DF-B67D-2684E0E531B0}" presName="level3hierChild" presStyleCnt="0"/>
      <dgm:spPr/>
    </dgm:pt>
  </dgm:ptLst>
  <dgm:cxnLst>
    <dgm:cxn modelId="{2890CC79-694F-4BD0-AF35-78C49DB30C65}" srcId="{54469740-34BC-4C0D-BFB5-6B740E250357}" destId="{12D4EB50-BA38-403D-9DC7-4ECFECC0B36D}" srcOrd="0" destOrd="0" parTransId="{CAFCF870-8BDF-4B51-AB4C-47E0F5241F7D}" sibTransId="{5A11BB77-8446-42DD-B574-2CF403F3BE3B}"/>
    <dgm:cxn modelId="{D00C02AB-4B92-47EB-ACDB-3DE307197E38}" type="presOf" srcId="{9D395CEE-17DB-42E6-BF7A-A852939AD2C9}" destId="{4F650F05-8DAA-4314-B8DE-82DAE1B93013}" srcOrd="0" destOrd="0" presId="urn:microsoft.com/office/officeart/2008/layout/HorizontalMultiLevelHierarchy"/>
    <dgm:cxn modelId="{9041DCB6-E183-4973-9D1F-D0F14BCABFA8}" type="presOf" srcId="{BEB9D0EC-7466-4E09-855D-68DACC6B7A1A}" destId="{ED3F806C-DD32-4231-B755-A408FD117816}" srcOrd="1" destOrd="0" presId="urn:microsoft.com/office/officeart/2008/layout/HorizontalMultiLevelHierarchy"/>
    <dgm:cxn modelId="{7519AFB6-CC96-4AB6-A826-DFC8C0BA6054}" type="presOf" srcId="{F9D2C972-27BF-471C-96D1-701DE774F93B}" destId="{4512435D-C49B-4C94-BD0E-843EAF35878C}" srcOrd="1" destOrd="0" presId="urn:microsoft.com/office/officeart/2008/layout/HorizontalMultiLevelHierarchy"/>
    <dgm:cxn modelId="{C5C51868-885D-4D99-9322-E5D709F25562}" type="presOf" srcId="{09033888-FE09-4A17-BCDC-145E123C317A}" destId="{C6C146C3-88AE-4E77-9BDB-5D8997D5FA26}" srcOrd="0" destOrd="0" presId="urn:microsoft.com/office/officeart/2008/layout/HorizontalMultiLevelHierarchy"/>
    <dgm:cxn modelId="{8DB7AE8D-9CA2-45BF-AB3D-58B84C692491}" type="presOf" srcId="{54469740-34BC-4C0D-BFB5-6B740E250357}" destId="{32E73565-BDFB-4B51-82E5-91B741D755D8}" srcOrd="0" destOrd="0" presId="urn:microsoft.com/office/officeart/2008/layout/HorizontalMultiLevelHierarchy"/>
    <dgm:cxn modelId="{C9467D20-6652-4CB3-874D-119D6C3FBBAC}" type="presOf" srcId="{F9D2C972-27BF-471C-96D1-701DE774F93B}" destId="{279E9839-766F-4A75-AEE2-1E5423C52C3B}" srcOrd="0" destOrd="0" presId="urn:microsoft.com/office/officeart/2008/layout/HorizontalMultiLevelHierarchy"/>
    <dgm:cxn modelId="{9024AF55-7E62-4737-8252-48EA96E34B19}" srcId="{54469740-34BC-4C0D-BFB5-6B740E250357}" destId="{33105A0F-84BF-422A-9A5B-D2D48B7ADEE0}" srcOrd="1" destOrd="0" parTransId="{4C2721F1-E9FB-41ED-B77C-9B276142D9B0}" sibTransId="{DEEB1A21-2511-4F0E-8674-8639F1D14CD4}"/>
    <dgm:cxn modelId="{D4539AB2-67C5-4F28-A516-703DEEC885EA}" type="presOf" srcId="{7D90E3DD-CB4D-4306-B6B3-30A49736038A}" destId="{8A78A17B-A336-415D-9EB9-3C6CDBF6FFC2}" srcOrd="1" destOrd="0" presId="urn:microsoft.com/office/officeart/2008/layout/HorizontalMultiLevelHierarchy"/>
    <dgm:cxn modelId="{3F3528FC-DE63-4A16-8D4F-209F5BB7B864}" srcId="{54469740-34BC-4C0D-BFB5-6B740E250357}" destId="{9D395CEE-17DB-42E6-BF7A-A852939AD2C9}" srcOrd="3" destOrd="0" parTransId="{BEB9D0EC-7466-4E09-855D-68DACC6B7A1A}" sibTransId="{4070F5DC-E571-4ED1-B429-A74BA7ACAB0D}"/>
    <dgm:cxn modelId="{B8D84CD8-AC54-4E3D-964E-FF4BD8CBCFDC}" srcId="{54469740-34BC-4C0D-BFB5-6B740E250357}" destId="{5DB65C9C-E3CE-41DF-B67D-2684E0E531B0}" srcOrd="4" destOrd="0" parTransId="{F9D2C972-27BF-471C-96D1-701DE774F93B}" sibTransId="{A683B9FC-A862-46F3-8129-58685F9B1B06}"/>
    <dgm:cxn modelId="{21780B3B-BE5B-43BC-A297-5A40FF9E30E6}" srcId="{54469740-34BC-4C0D-BFB5-6B740E250357}" destId="{09033888-FE09-4A17-BCDC-145E123C317A}" srcOrd="2" destOrd="0" parTransId="{7D90E3DD-CB4D-4306-B6B3-30A49736038A}" sibTransId="{BD025CE5-6DB3-45CA-9ABA-A03312FAC005}"/>
    <dgm:cxn modelId="{35F02CF5-5285-4C0B-95C0-B285C48F1A5C}" type="presOf" srcId="{4C2721F1-E9FB-41ED-B77C-9B276142D9B0}" destId="{FD8D265F-CFFD-4F67-BA63-DE87850FDF4D}" srcOrd="1" destOrd="0" presId="urn:microsoft.com/office/officeart/2008/layout/HorizontalMultiLevelHierarchy"/>
    <dgm:cxn modelId="{2CA06F2D-2BF4-41E8-8C9E-CA2069A41277}" type="presOf" srcId="{12D4EB50-BA38-403D-9DC7-4ECFECC0B36D}" destId="{DE65E5B1-E19D-4668-B914-0ED89F97241E}" srcOrd="0" destOrd="0" presId="urn:microsoft.com/office/officeart/2008/layout/HorizontalMultiLevelHierarchy"/>
    <dgm:cxn modelId="{CDB5BD47-D49A-4D7B-B442-14D65487F6A3}" type="presOf" srcId="{CAFCF870-8BDF-4B51-AB4C-47E0F5241F7D}" destId="{20B2FAB7-8918-4993-9726-268FDF5CF405}" srcOrd="1" destOrd="0" presId="urn:microsoft.com/office/officeart/2008/layout/HorizontalMultiLevelHierarchy"/>
    <dgm:cxn modelId="{65FD7A6A-460D-4276-ACAC-E4CE0FE96613}" type="presOf" srcId="{7D90E3DD-CB4D-4306-B6B3-30A49736038A}" destId="{F9088B01-B400-49EA-BE66-D7C10899F9DB}" srcOrd="0" destOrd="0" presId="urn:microsoft.com/office/officeart/2008/layout/HorizontalMultiLevelHierarchy"/>
    <dgm:cxn modelId="{75F92F92-2D04-4AF6-BF08-9C82DEB73A6B}" srcId="{3947E522-E8B4-4987-B548-69D4A3618BB0}" destId="{54469740-34BC-4C0D-BFB5-6B740E250357}" srcOrd="0" destOrd="0" parTransId="{A50B42EA-9C3B-4171-95BA-8F23F71543D8}" sibTransId="{EE6A1A86-1A42-4204-B47C-DBDE85D4F7BE}"/>
    <dgm:cxn modelId="{999D15ED-CB22-4978-BEDC-83E2F8A5A121}" type="presOf" srcId="{33105A0F-84BF-422A-9A5B-D2D48B7ADEE0}" destId="{670C608F-43B8-4028-B2BD-E94B007313DB}" srcOrd="0" destOrd="0" presId="urn:microsoft.com/office/officeart/2008/layout/HorizontalMultiLevelHierarchy"/>
    <dgm:cxn modelId="{5A40E918-7BF4-4B4F-BF26-893F36E6C958}" type="presOf" srcId="{CAFCF870-8BDF-4B51-AB4C-47E0F5241F7D}" destId="{875FC25F-E73F-42E3-A13F-EDE303472F26}" srcOrd="0" destOrd="0" presId="urn:microsoft.com/office/officeart/2008/layout/HorizontalMultiLevelHierarchy"/>
    <dgm:cxn modelId="{0D75A5E3-FEF2-4F09-99E4-98195E11468A}" type="presOf" srcId="{3947E522-E8B4-4987-B548-69D4A3618BB0}" destId="{2C811921-AB84-4D66-8D4E-55CAB48FC5AC}" srcOrd="0" destOrd="0" presId="urn:microsoft.com/office/officeart/2008/layout/HorizontalMultiLevelHierarchy"/>
    <dgm:cxn modelId="{83D4C2EC-F44D-4B5A-B4E2-75BD7EB3D9B7}" type="presOf" srcId="{5DB65C9C-E3CE-41DF-B67D-2684E0E531B0}" destId="{F575F549-EDBC-4493-A96E-2D73B47EAABB}" srcOrd="0" destOrd="0" presId="urn:microsoft.com/office/officeart/2008/layout/HorizontalMultiLevelHierarchy"/>
    <dgm:cxn modelId="{1E69761C-0171-4096-AE85-6693D155C819}" type="presOf" srcId="{4C2721F1-E9FB-41ED-B77C-9B276142D9B0}" destId="{DCD31AFF-7EB5-4842-ACCA-E269D5D8BA1A}" srcOrd="0" destOrd="0" presId="urn:microsoft.com/office/officeart/2008/layout/HorizontalMultiLevelHierarchy"/>
    <dgm:cxn modelId="{F878C65D-AE1D-463E-85A5-54F71DDD888D}" type="presOf" srcId="{BEB9D0EC-7466-4E09-855D-68DACC6B7A1A}" destId="{A12F33CA-15C3-4A1B-A924-8F8421362D44}" srcOrd="0" destOrd="0" presId="urn:microsoft.com/office/officeart/2008/layout/HorizontalMultiLevelHierarchy"/>
    <dgm:cxn modelId="{F17DBD6B-F024-42C0-BF0D-7F7A16BB8922}" type="presParOf" srcId="{2C811921-AB84-4D66-8D4E-55CAB48FC5AC}" destId="{2954153F-F16C-4A8B-99B2-2E039C79F455}" srcOrd="0" destOrd="0" presId="urn:microsoft.com/office/officeart/2008/layout/HorizontalMultiLevelHierarchy"/>
    <dgm:cxn modelId="{BCB12214-BD53-40E9-B01C-4C66952D29CA}" type="presParOf" srcId="{2954153F-F16C-4A8B-99B2-2E039C79F455}" destId="{32E73565-BDFB-4B51-82E5-91B741D755D8}" srcOrd="0" destOrd="0" presId="urn:microsoft.com/office/officeart/2008/layout/HorizontalMultiLevelHierarchy"/>
    <dgm:cxn modelId="{70704672-2E93-4A37-B194-D9913CEB5A81}" type="presParOf" srcId="{2954153F-F16C-4A8B-99B2-2E039C79F455}" destId="{1D833541-65DC-4327-8B07-3D71F53611DC}" srcOrd="1" destOrd="0" presId="urn:microsoft.com/office/officeart/2008/layout/HorizontalMultiLevelHierarchy"/>
    <dgm:cxn modelId="{BCCCA5A5-D267-42EA-942A-7D739D43291B}" type="presParOf" srcId="{1D833541-65DC-4327-8B07-3D71F53611DC}" destId="{875FC25F-E73F-42E3-A13F-EDE303472F26}" srcOrd="0" destOrd="0" presId="urn:microsoft.com/office/officeart/2008/layout/HorizontalMultiLevelHierarchy"/>
    <dgm:cxn modelId="{EB15F9FA-0FC0-4C4E-AFD4-724FED3079AA}" type="presParOf" srcId="{875FC25F-E73F-42E3-A13F-EDE303472F26}" destId="{20B2FAB7-8918-4993-9726-268FDF5CF405}" srcOrd="0" destOrd="0" presId="urn:microsoft.com/office/officeart/2008/layout/HorizontalMultiLevelHierarchy"/>
    <dgm:cxn modelId="{88356B9B-D4C1-40FB-9F2B-BB56D972B901}" type="presParOf" srcId="{1D833541-65DC-4327-8B07-3D71F53611DC}" destId="{B79460EA-C426-4CC6-9170-BF291EDF0A0D}" srcOrd="1" destOrd="0" presId="urn:microsoft.com/office/officeart/2008/layout/HorizontalMultiLevelHierarchy"/>
    <dgm:cxn modelId="{8108C20B-4C67-4A60-8C68-4C2CC9492978}" type="presParOf" srcId="{B79460EA-C426-4CC6-9170-BF291EDF0A0D}" destId="{DE65E5B1-E19D-4668-B914-0ED89F97241E}" srcOrd="0" destOrd="0" presId="urn:microsoft.com/office/officeart/2008/layout/HorizontalMultiLevelHierarchy"/>
    <dgm:cxn modelId="{0A13F594-B66C-4AE2-BF13-7FA8A66B31DE}" type="presParOf" srcId="{B79460EA-C426-4CC6-9170-BF291EDF0A0D}" destId="{50683A9D-E71E-4594-804E-14D6816BC904}" srcOrd="1" destOrd="0" presId="urn:microsoft.com/office/officeart/2008/layout/HorizontalMultiLevelHierarchy"/>
    <dgm:cxn modelId="{3C83195A-3D76-48AD-8CF9-61B642708833}" type="presParOf" srcId="{1D833541-65DC-4327-8B07-3D71F53611DC}" destId="{DCD31AFF-7EB5-4842-ACCA-E269D5D8BA1A}" srcOrd="2" destOrd="0" presId="urn:microsoft.com/office/officeart/2008/layout/HorizontalMultiLevelHierarchy"/>
    <dgm:cxn modelId="{75B32657-226D-44A4-B25C-C7947E00F407}" type="presParOf" srcId="{DCD31AFF-7EB5-4842-ACCA-E269D5D8BA1A}" destId="{FD8D265F-CFFD-4F67-BA63-DE87850FDF4D}" srcOrd="0" destOrd="0" presId="urn:microsoft.com/office/officeart/2008/layout/HorizontalMultiLevelHierarchy"/>
    <dgm:cxn modelId="{204F83FE-B589-4DEB-A340-F7D528C41220}" type="presParOf" srcId="{1D833541-65DC-4327-8B07-3D71F53611DC}" destId="{03932537-9C15-4743-9C8B-32D34B641AE0}" srcOrd="3" destOrd="0" presId="urn:microsoft.com/office/officeart/2008/layout/HorizontalMultiLevelHierarchy"/>
    <dgm:cxn modelId="{290395C3-3094-4931-96C1-0097C1D7E8E4}" type="presParOf" srcId="{03932537-9C15-4743-9C8B-32D34B641AE0}" destId="{670C608F-43B8-4028-B2BD-E94B007313DB}" srcOrd="0" destOrd="0" presId="urn:microsoft.com/office/officeart/2008/layout/HorizontalMultiLevelHierarchy"/>
    <dgm:cxn modelId="{0D535EFF-860B-42D8-B233-56996B43D890}" type="presParOf" srcId="{03932537-9C15-4743-9C8B-32D34B641AE0}" destId="{78C14FFD-F58C-4EFF-A4C5-471973E6109E}" srcOrd="1" destOrd="0" presId="urn:microsoft.com/office/officeart/2008/layout/HorizontalMultiLevelHierarchy"/>
    <dgm:cxn modelId="{0229CD92-87C3-440D-8558-F738E44C89D6}" type="presParOf" srcId="{1D833541-65DC-4327-8B07-3D71F53611DC}" destId="{F9088B01-B400-49EA-BE66-D7C10899F9DB}" srcOrd="4" destOrd="0" presId="urn:microsoft.com/office/officeart/2008/layout/HorizontalMultiLevelHierarchy"/>
    <dgm:cxn modelId="{98903113-0AC7-48B5-AB26-05708058FB1A}" type="presParOf" srcId="{F9088B01-B400-49EA-BE66-D7C10899F9DB}" destId="{8A78A17B-A336-415D-9EB9-3C6CDBF6FFC2}" srcOrd="0" destOrd="0" presId="urn:microsoft.com/office/officeart/2008/layout/HorizontalMultiLevelHierarchy"/>
    <dgm:cxn modelId="{7029BBAD-FFAB-4C62-9DAA-B2614D525510}" type="presParOf" srcId="{1D833541-65DC-4327-8B07-3D71F53611DC}" destId="{2C7E4C14-5E3E-4CEF-BD31-D3AE657F0306}" srcOrd="5" destOrd="0" presId="urn:microsoft.com/office/officeart/2008/layout/HorizontalMultiLevelHierarchy"/>
    <dgm:cxn modelId="{5F43C6CC-7213-474E-A628-FDEC516F0CAA}" type="presParOf" srcId="{2C7E4C14-5E3E-4CEF-BD31-D3AE657F0306}" destId="{C6C146C3-88AE-4E77-9BDB-5D8997D5FA26}" srcOrd="0" destOrd="0" presId="urn:microsoft.com/office/officeart/2008/layout/HorizontalMultiLevelHierarchy"/>
    <dgm:cxn modelId="{F606F08B-0C62-49F4-838F-D84B474CF51B}" type="presParOf" srcId="{2C7E4C14-5E3E-4CEF-BD31-D3AE657F0306}" destId="{785B5168-AE8D-4A1A-8BFB-50D9CBAF09E3}" srcOrd="1" destOrd="0" presId="urn:microsoft.com/office/officeart/2008/layout/HorizontalMultiLevelHierarchy"/>
    <dgm:cxn modelId="{8B31CD9B-BE8C-4309-A9E3-92789686379A}" type="presParOf" srcId="{1D833541-65DC-4327-8B07-3D71F53611DC}" destId="{A12F33CA-15C3-4A1B-A924-8F8421362D44}" srcOrd="6" destOrd="0" presId="urn:microsoft.com/office/officeart/2008/layout/HorizontalMultiLevelHierarchy"/>
    <dgm:cxn modelId="{81D36BFB-7C1A-485B-8CC0-4BE670AF7D0C}" type="presParOf" srcId="{A12F33CA-15C3-4A1B-A924-8F8421362D44}" destId="{ED3F806C-DD32-4231-B755-A408FD117816}" srcOrd="0" destOrd="0" presId="urn:microsoft.com/office/officeart/2008/layout/HorizontalMultiLevelHierarchy"/>
    <dgm:cxn modelId="{5CAB742D-02C8-4116-9F48-CE2ED23B0F66}" type="presParOf" srcId="{1D833541-65DC-4327-8B07-3D71F53611DC}" destId="{043F5475-AD8C-432C-8A85-D7406D4185F3}" srcOrd="7" destOrd="0" presId="urn:microsoft.com/office/officeart/2008/layout/HorizontalMultiLevelHierarchy"/>
    <dgm:cxn modelId="{8438D130-3759-4416-9DC4-A0778ED6642D}" type="presParOf" srcId="{043F5475-AD8C-432C-8A85-D7406D4185F3}" destId="{4F650F05-8DAA-4314-B8DE-82DAE1B93013}" srcOrd="0" destOrd="0" presId="urn:microsoft.com/office/officeart/2008/layout/HorizontalMultiLevelHierarchy"/>
    <dgm:cxn modelId="{FEE2D8A5-F544-4720-92D1-8BABF9138501}" type="presParOf" srcId="{043F5475-AD8C-432C-8A85-D7406D4185F3}" destId="{AD7D1550-520C-411C-8B2D-762414AF24C9}" srcOrd="1" destOrd="0" presId="urn:microsoft.com/office/officeart/2008/layout/HorizontalMultiLevelHierarchy"/>
    <dgm:cxn modelId="{AB726FCF-36EB-4357-A920-BBCDCC4D838B}" type="presParOf" srcId="{1D833541-65DC-4327-8B07-3D71F53611DC}" destId="{279E9839-766F-4A75-AEE2-1E5423C52C3B}" srcOrd="8" destOrd="0" presId="urn:microsoft.com/office/officeart/2008/layout/HorizontalMultiLevelHierarchy"/>
    <dgm:cxn modelId="{36B82E88-9EBE-4F22-8FF1-A33B7255DE09}" type="presParOf" srcId="{279E9839-766F-4A75-AEE2-1E5423C52C3B}" destId="{4512435D-C49B-4C94-BD0E-843EAF35878C}" srcOrd="0" destOrd="0" presId="urn:microsoft.com/office/officeart/2008/layout/HorizontalMultiLevelHierarchy"/>
    <dgm:cxn modelId="{91B9ADE6-5EBC-46E2-AE39-4BDB82BFFC2F}" type="presParOf" srcId="{1D833541-65DC-4327-8B07-3D71F53611DC}" destId="{ED673567-7935-43AE-9851-EB11C502A82D}" srcOrd="9" destOrd="0" presId="urn:microsoft.com/office/officeart/2008/layout/HorizontalMultiLevelHierarchy"/>
    <dgm:cxn modelId="{C00FF3D1-BB7B-4F54-AA31-75BE9D84F95F}" type="presParOf" srcId="{ED673567-7935-43AE-9851-EB11C502A82D}" destId="{F575F549-EDBC-4493-A96E-2D73B47EAABB}" srcOrd="0" destOrd="0" presId="urn:microsoft.com/office/officeart/2008/layout/HorizontalMultiLevelHierarchy"/>
    <dgm:cxn modelId="{9ABA8996-CE75-4B84-B023-CFCA15B78D5E}" type="presParOf" srcId="{ED673567-7935-43AE-9851-EB11C502A82D}" destId="{D09F9844-BD84-48DF-8DF1-17620D36450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088CB2-B3E1-41A8-93E1-4D8B8D75A574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C6D7ECF-AE5D-4A34-B617-E8FD986CA728}">
      <dgm:prSet phldrT="[文本]"/>
      <dgm:spPr/>
      <dgm:t>
        <a:bodyPr/>
        <a:lstStyle/>
        <a:p>
          <a:r>
            <a:rPr lang="zh-CN" altLang="en-US" dirty="0" smtClean="0"/>
            <a:t>分散供养</a:t>
          </a:r>
          <a:endParaRPr lang="zh-CN" altLang="en-US" dirty="0"/>
        </a:p>
      </dgm:t>
    </dgm:pt>
    <dgm:pt modelId="{3F2CB0C1-D381-432F-8A71-9883267234DD}" type="parTrans" cxnId="{55CFE02A-9A32-47C7-B31A-B91186DF68DA}">
      <dgm:prSet/>
      <dgm:spPr/>
      <dgm:t>
        <a:bodyPr/>
        <a:lstStyle/>
        <a:p>
          <a:endParaRPr lang="zh-CN" altLang="en-US"/>
        </a:p>
      </dgm:t>
    </dgm:pt>
    <dgm:pt modelId="{94B343E0-B254-4371-ADBC-0B5D7D852347}" type="sibTrans" cxnId="{55CFE02A-9A32-47C7-B31A-B91186DF68DA}">
      <dgm:prSet/>
      <dgm:spPr/>
      <dgm:t>
        <a:bodyPr/>
        <a:lstStyle/>
        <a:p>
          <a:endParaRPr lang="zh-CN" altLang="en-US"/>
        </a:p>
      </dgm:t>
    </dgm:pt>
    <dgm:pt modelId="{C5CA4000-B545-4C4C-8A5C-B30BC337209A}">
      <dgm:prSet phldrT="[文本]"/>
      <dgm:spPr/>
      <dgm:t>
        <a:bodyPr/>
        <a:lstStyle/>
        <a:p>
          <a:r>
            <a:rPr lang="zh-CN" altLang="en-US" dirty="0" smtClean="0"/>
            <a:t>委托亲友或村（居）委会等进行照料</a:t>
          </a:r>
          <a:endParaRPr lang="zh-CN" altLang="en-US" dirty="0"/>
        </a:p>
      </dgm:t>
    </dgm:pt>
    <dgm:pt modelId="{5C28C752-63FE-41A1-8EC6-D2A1707E44EA}" type="parTrans" cxnId="{F68AE7AA-F91E-4546-90A2-3BC28D515DB9}">
      <dgm:prSet/>
      <dgm:spPr/>
      <dgm:t>
        <a:bodyPr/>
        <a:lstStyle/>
        <a:p>
          <a:endParaRPr lang="zh-CN" altLang="en-US"/>
        </a:p>
      </dgm:t>
    </dgm:pt>
    <dgm:pt modelId="{E0FD8D99-0FF2-42F4-80FC-9055899B5289}" type="sibTrans" cxnId="{F68AE7AA-F91E-4546-90A2-3BC28D515DB9}">
      <dgm:prSet/>
      <dgm:spPr/>
      <dgm:t>
        <a:bodyPr/>
        <a:lstStyle/>
        <a:p>
          <a:endParaRPr lang="zh-CN" altLang="en-US"/>
        </a:p>
      </dgm:t>
    </dgm:pt>
    <dgm:pt modelId="{C61264DE-1077-4EEE-9A29-FAFC2FA9BA9B}">
      <dgm:prSet phldrT="[文本]"/>
      <dgm:spPr/>
      <dgm:t>
        <a:bodyPr/>
        <a:lstStyle/>
        <a:p>
          <a:r>
            <a:rPr lang="zh-CN" altLang="en-US" dirty="0" smtClean="0"/>
            <a:t>集中供养</a:t>
          </a:r>
          <a:endParaRPr lang="zh-CN" altLang="en-US" dirty="0"/>
        </a:p>
      </dgm:t>
    </dgm:pt>
    <dgm:pt modelId="{302A2013-7B7C-4D73-BD29-332D2F588038}" type="parTrans" cxnId="{AFBA8A36-549A-4B00-84BD-B235C034E2B9}">
      <dgm:prSet/>
      <dgm:spPr/>
      <dgm:t>
        <a:bodyPr/>
        <a:lstStyle/>
        <a:p>
          <a:endParaRPr lang="zh-CN" altLang="en-US"/>
        </a:p>
      </dgm:t>
    </dgm:pt>
    <dgm:pt modelId="{B2B0E4D5-3563-4104-8298-E469FF256FE1}" type="sibTrans" cxnId="{AFBA8A36-549A-4B00-84BD-B235C034E2B9}">
      <dgm:prSet/>
      <dgm:spPr/>
      <dgm:t>
        <a:bodyPr/>
        <a:lstStyle/>
        <a:p>
          <a:endParaRPr lang="zh-CN" altLang="en-US"/>
        </a:p>
      </dgm:t>
    </dgm:pt>
    <dgm:pt modelId="{797BE756-5A40-4FB7-B26E-8FAB0EB4A32A}">
      <dgm:prSet phldrT="[文本]"/>
      <dgm:spPr/>
      <dgm:t>
        <a:bodyPr/>
        <a:lstStyle/>
        <a:p>
          <a:r>
            <a:rPr lang="zh-CN" altLang="en-US" dirty="0" smtClean="0"/>
            <a:t>集中在敬老院由工作人员提供照料</a:t>
          </a:r>
          <a:endParaRPr lang="zh-CN" altLang="en-US" dirty="0"/>
        </a:p>
      </dgm:t>
    </dgm:pt>
    <dgm:pt modelId="{7DEC6861-7C8C-4FAF-BF70-323D9FBCA6A1}" type="parTrans" cxnId="{FB57683F-B59E-40F0-88A0-00EC300A46A5}">
      <dgm:prSet/>
      <dgm:spPr/>
      <dgm:t>
        <a:bodyPr/>
        <a:lstStyle/>
        <a:p>
          <a:endParaRPr lang="zh-CN" altLang="en-US"/>
        </a:p>
      </dgm:t>
    </dgm:pt>
    <dgm:pt modelId="{998FA4A0-A39F-4870-A79C-B06D0EF1FD8C}" type="sibTrans" cxnId="{FB57683F-B59E-40F0-88A0-00EC300A46A5}">
      <dgm:prSet/>
      <dgm:spPr/>
      <dgm:t>
        <a:bodyPr/>
        <a:lstStyle/>
        <a:p>
          <a:endParaRPr lang="zh-CN" altLang="en-US"/>
        </a:p>
      </dgm:t>
    </dgm:pt>
    <dgm:pt modelId="{8E2C65E9-F190-4A12-9782-B2D4AA9F6E24}" type="pres">
      <dgm:prSet presAssocID="{18088CB2-B3E1-41A8-93E1-4D8B8D75A57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BE39CAF2-D844-41EF-83FF-F55620A371B0}" type="pres">
      <dgm:prSet presAssocID="{BC6D7ECF-AE5D-4A34-B617-E8FD986CA728}" presName="linNode" presStyleCnt="0"/>
      <dgm:spPr/>
    </dgm:pt>
    <dgm:pt modelId="{8F68CACC-9503-4C66-946A-B6AF7F7324A3}" type="pres">
      <dgm:prSet presAssocID="{BC6D7ECF-AE5D-4A34-B617-E8FD986CA728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6720222-142C-424D-827E-7A2647C1CC02}" type="pres">
      <dgm:prSet presAssocID="{BC6D7ECF-AE5D-4A34-B617-E8FD986CA728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712C5C9-BBBC-41D1-A03E-D0D106FD1EBC}" type="pres">
      <dgm:prSet presAssocID="{94B343E0-B254-4371-ADBC-0B5D7D852347}" presName="spacing" presStyleCnt="0"/>
      <dgm:spPr/>
    </dgm:pt>
    <dgm:pt modelId="{26909D3D-D2F8-425E-B695-B38AC2E6D12F}" type="pres">
      <dgm:prSet presAssocID="{C61264DE-1077-4EEE-9A29-FAFC2FA9BA9B}" presName="linNode" presStyleCnt="0"/>
      <dgm:spPr/>
    </dgm:pt>
    <dgm:pt modelId="{A25C9AE3-8934-49A5-B0C7-03462DBA559E}" type="pres">
      <dgm:prSet presAssocID="{C61264DE-1077-4EEE-9A29-FAFC2FA9BA9B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60B7735-D887-492D-8D3E-FA63A424E6FD}" type="pres">
      <dgm:prSet presAssocID="{C61264DE-1077-4EEE-9A29-FAFC2FA9BA9B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B292F2CF-F3BA-49F4-A8DB-B1D9D0C61162}" type="presOf" srcId="{797BE756-5A40-4FB7-B26E-8FAB0EB4A32A}" destId="{860B7735-D887-492D-8D3E-FA63A424E6FD}" srcOrd="0" destOrd="0" presId="urn:microsoft.com/office/officeart/2005/8/layout/vList6"/>
    <dgm:cxn modelId="{AFBA8A36-549A-4B00-84BD-B235C034E2B9}" srcId="{18088CB2-B3E1-41A8-93E1-4D8B8D75A574}" destId="{C61264DE-1077-4EEE-9A29-FAFC2FA9BA9B}" srcOrd="1" destOrd="0" parTransId="{302A2013-7B7C-4D73-BD29-332D2F588038}" sibTransId="{B2B0E4D5-3563-4104-8298-E469FF256FE1}"/>
    <dgm:cxn modelId="{FB57683F-B59E-40F0-88A0-00EC300A46A5}" srcId="{C61264DE-1077-4EEE-9A29-FAFC2FA9BA9B}" destId="{797BE756-5A40-4FB7-B26E-8FAB0EB4A32A}" srcOrd="0" destOrd="0" parTransId="{7DEC6861-7C8C-4FAF-BF70-323D9FBCA6A1}" sibTransId="{998FA4A0-A39F-4870-A79C-B06D0EF1FD8C}"/>
    <dgm:cxn modelId="{67132B2A-5527-4BE2-8BB4-E7D2278E8D78}" type="presOf" srcId="{C61264DE-1077-4EEE-9A29-FAFC2FA9BA9B}" destId="{A25C9AE3-8934-49A5-B0C7-03462DBA559E}" srcOrd="0" destOrd="0" presId="urn:microsoft.com/office/officeart/2005/8/layout/vList6"/>
    <dgm:cxn modelId="{D9F26037-E393-4495-8AEF-6347ADB5A4F1}" type="presOf" srcId="{BC6D7ECF-AE5D-4A34-B617-E8FD986CA728}" destId="{8F68CACC-9503-4C66-946A-B6AF7F7324A3}" srcOrd="0" destOrd="0" presId="urn:microsoft.com/office/officeart/2005/8/layout/vList6"/>
    <dgm:cxn modelId="{F68AE7AA-F91E-4546-90A2-3BC28D515DB9}" srcId="{BC6D7ECF-AE5D-4A34-B617-E8FD986CA728}" destId="{C5CA4000-B545-4C4C-8A5C-B30BC337209A}" srcOrd="0" destOrd="0" parTransId="{5C28C752-63FE-41A1-8EC6-D2A1707E44EA}" sibTransId="{E0FD8D99-0FF2-42F4-80FC-9055899B5289}"/>
    <dgm:cxn modelId="{566F861A-93C0-4142-A101-80768EA7C783}" type="presOf" srcId="{C5CA4000-B545-4C4C-8A5C-B30BC337209A}" destId="{E6720222-142C-424D-827E-7A2647C1CC02}" srcOrd="0" destOrd="0" presId="urn:microsoft.com/office/officeart/2005/8/layout/vList6"/>
    <dgm:cxn modelId="{7DC22808-BD47-4A5F-BD6F-A249B93F9264}" type="presOf" srcId="{18088CB2-B3E1-41A8-93E1-4D8B8D75A574}" destId="{8E2C65E9-F190-4A12-9782-B2D4AA9F6E24}" srcOrd="0" destOrd="0" presId="urn:microsoft.com/office/officeart/2005/8/layout/vList6"/>
    <dgm:cxn modelId="{55CFE02A-9A32-47C7-B31A-B91186DF68DA}" srcId="{18088CB2-B3E1-41A8-93E1-4D8B8D75A574}" destId="{BC6D7ECF-AE5D-4A34-B617-E8FD986CA728}" srcOrd="0" destOrd="0" parTransId="{3F2CB0C1-D381-432F-8A71-9883267234DD}" sibTransId="{94B343E0-B254-4371-ADBC-0B5D7D852347}"/>
    <dgm:cxn modelId="{97F45D30-ADD2-4B70-BE85-CEC4D2ACD06F}" type="presParOf" srcId="{8E2C65E9-F190-4A12-9782-B2D4AA9F6E24}" destId="{BE39CAF2-D844-41EF-83FF-F55620A371B0}" srcOrd="0" destOrd="0" presId="urn:microsoft.com/office/officeart/2005/8/layout/vList6"/>
    <dgm:cxn modelId="{4812F2E1-8B2F-4A6D-9CC7-B5AEFAAE9ECE}" type="presParOf" srcId="{BE39CAF2-D844-41EF-83FF-F55620A371B0}" destId="{8F68CACC-9503-4C66-946A-B6AF7F7324A3}" srcOrd="0" destOrd="0" presId="urn:microsoft.com/office/officeart/2005/8/layout/vList6"/>
    <dgm:cxn modelId="{C9587C94-0351-49BC-A0E6-C1E7862DB4D7}" type="presParOf" srcId="{BE39CAF2-D844-41EF-83FF-F55620A371B0}" destId="{E6720222-142C-424D-827E-7A2647C1CC02}" srcOrd="1" destOrd="0" presId="urn:microsoft.com/office/officeart/2005/8/layout/vList6"/>
    <dgm:cxn modelId="{C6A305D7-321B-4696-BF76-6EE49064D82E}" type="presParOf" srcId="{8E2C65E9-F190-4A12-9782-B2D4AA9F6E24}" destId="{4712C5C9-BBBC-41D1-A03E-D0D106FD1EBC}" srcOrd="1" destOrd="0" presId="urn:microsoft.com/office/officeart/2005/8/layout/vList6"/>
    <dgm:cxn modelId="{EA71FFC9-B225-4E21-BE48-DC9B8FC526DF}" type="presParOf" srcId="{8E2C65E9-F190-4A12-9782-B2D4AA9F6E24}" destId="{26909D3D-D2F8-425E-B695-B38AC2E6D12F}" srcOrd="2" destOrd="0" presId="urn:microsoft.com/office/officeart/2005/8/layout/vList6"/>
    <dgm:cxn modelId="{2C0828F2-73EF-47B3-AF06-AD8729CB6426}" type="presParOf" srcId="{26909D3D-D2F8-425E-B695-B38AC2E6D12F}" destId="{A25C9AE3-8934-49A5-B0C7-03462DBA559E}" srcOrd="0" destOrd="0" presId="urn:microsoft.com/office/officeart/2005/8/layout/vList6"/>
    <dgm:cxn modelId="{18BFE771-0890-40F6-AA9E-9B01EE3EEAA7}" type="presParOf" srcId="{26909D3D-D2F8-425E-B695-B38AC2E6D12F}" destId="{860B7735-D887-492D-8D3E-FA63A424E6F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B4A2B49-E762-4963-BD4D-64C1125EBF2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FEDC8DAB-88C5-479B-B475-DD6F1D5A0465}">
      <dgm:prSet phldrT="[文本]"/>
      <dgm:spPr/>
      <dgm:t>
        <a:bodyPr/>
        <a:lstStyle/>
        <a:p>
          <a:r>
            <a:rPr lang="zh-CN" altLang="en-US" dirty="0" smtClean="0"/>
            <a:t>鼓励公民、法人、社会组织等捐建敬老院、特困人员个人住房</a:t>
          </a:r>
          <a:endParaRPr lang="zh-CN" altLang="en-US" dirty="0"/>
        </a:p>
      </dgm:t>
    </dgm:pt>
    <dgm:pt modelId="{AFB8904D-3813-49A5-9A7D-1C82423DD091}" type="parTrans" cxnId="{24D8692F-08B7-4B95-8891-E1A6011DA418}">
      <dgm:prSet/>
      <dgm:spPr/>
      <dgm:t>
        <a:bodyPr/>
        <a:lstStyle/>
        <a:p>
          <a:endParaRPr lang="zh-CN" altLang="en-US"/>
        </a:p>
      </dgm:t>
    </dgm:pt>
    <dgm:pt modelId="{4324852F-71CD-4148-9D74-CAA4DF769FAD}" type="sibTrans" cxnId="{24D8692F-08B7-4B95-8891-E1A6011DA418}">
      <dgm:prSet/>
      <dgm:spPr/>
      <dgm:t>
        <a:bodyPr/>
        <a:lstStyle/>
        <a:p>
          <a:endParaRPr lang="zh-CN" altLang="en-US"/>
        </a:p>
      </dgm:t>
    </dgm:pt>
    <dgm:pt modelId="{4A54CAB5-6203-4684-AF5F-EF2525A1477E}">
      <dgm:prSet phldrT="[文本]"/>
      <dgm:spPr/>
      <dgm:t>
        <a:bodyPr/>
        <a:lstStyle/>
        <a:p>
          <a:r>
            <a:rPr lang="zh-CN" altLang="en-US" dirty="0" smtClean="0"/>
            <a:t>鼓励家庭认养特困人员</a:t>
          </a:r>
          <a:endParaRPr lang="zh-CN" altLang="en-US" dirty="0"/>
        </a:p>
      </dgm:t>
    </dgm:pt>
    <dgm:pt modelId="{02C12930-94BC-4569-8678-C8D471C05C0C}" type="parTrans" cxnId="{896EE841-213E-44DC-9CE2-645D108ADDCF}">
      <dgm:prSet/>
      <dgm:spPr/>
      <dgm:t>
        <a:bodyPr/>
        <a:lstStyle/>
        <a:p>
          <a:endParaRPr lang="zh-CN" altLang="en-US"/>
        </a:p>
      </dgm:t>
    </dgm:pt>
    <dgm:pt modelId="{F8F66656-1A3F-4B95-B1F3-40DB2AE737DE}" type="sibTrans" cxnId="{896EE841-213E-44DC-9CE2-645D108ADDCF}">
      <dgm:prSet/>
      <dgm:spPr/>
      <dgm:t>
        <a:bodyPr/>
        <a:lstStyle/>
        <a:p>
          <a:endParaRPr lang="zh-CN" altLang="en-US"/>
        </a:p>
      </dgm:t>
    </dgm:pt>
    <dgm:pt modelId="{FF4848C7-1F1D-4A10-9C94-8E77B1BCBA5D}">
      <dgm:prSet phldrT="[文本]"/>
      <dgm:spPr/>
      <dgm:t>
        <a:bodyPr/>
        <a:lstStyle/>
        <a:p>
          <a:r>
            <a:rPr lang="zh-CN" altLang="en-US" dirty="0" smtClean="0"/>
            <a:t>鼓励行政机关、企事业单位</a:t>
          </a:r>
          <a:r>
            <a:rPr lang="zh-CN" altLang="en-US" dirty="0" smtClean="0"/>
            <a:t>等把</a:t>
          </a:r>
          <a:r>
            <a:rPr lang="zh-CN" altLang="en-US" dirty="0" smtClean="0"/>
            <a:t>敬老院作为尊老敬老教育基地</a:t>
          </a:r>
          <a:endParaRPr lang="zh-CN" altLang="en-US" dirty="0"/>
        </a:p>
      </dgm:t>
    </dgm:pt>
    <dgm:pt modelId="{80CF21B5-C324-48BA-9713-71199F9CD9E4}" type="parTrans" cxnId="{1F5772CF-6813-4001-BC67-401BD355195F}">
      <dgm:prSet/>
      <dgm:spPr/>
      <dgm:t>
        <a:bodyPr/>
        <a:lstStyle/>
        <a:p>
          <a:endParaRPr lang="zh-CN" altLang="en-US"/>
        </a:p>
      </dgm:t>
    </dgm:pt>
    <dgm:pt modelId="{E81A4AE0-C5AB-40B5-B2E9-6D0DBBA2AB1E}" type="sibTrans" cxnId="{1F5772CF-6813-4001-BC67-401BD355195F}">
      <dgm:prSet/>
      <dgm:spPr/>
      <dgm:t>
        <a:bodyPr/>
        <a:lstStyle/>
        <a:p>
          <a:endParaRPr lang="zh-CN" altLang="en-US"/>
        </a:p>
      </dgm:t>
    </dgm:pt>
    <dgm:pt modelId="{71698D1E-12F0-4216-87FF-79B367605EFE}">
      <dgm:prSet phldrT="[文本]"/>
      <dgm:spPr/>
      <dgm:t>
        <a:bodyPr/>
        <a:lstStyle/>
        <a:p>
          <a:r>
            <a:rPr lang="zh-CN" altLang="en-US" dirty="0" smtClean="0"/>
            <a:t>鼓励公民、社会组织等与敬老院或特困人员结对帮扶</a:t>
          </a:r>
          <a:endParaRPr lang="zh-CN" altLang="en-US" dirty="0"/>
        </a:p>
      </dgm:t>
    </dgm:pt>
    <dgm:pt modelId="{B8200BBC-764D-419C-827A-58CADB34D98E}" type="parTrans" cxnId="{6170B2EF-B89B-41F8-B7B8-8B277D0417B2}">
      <dgm:prSet/>
      <dgm:spPr/>
      <dgm:t>
        <a:bodyPr/>
        <a:lstStyle/>
        <a:p>
          <a:endParaRPr lang="zh-CN" altLang="en-US"/>
        </a:p>
      </dgm:t>
    </dgm:pt>
    <dgm:pt modelId="{08B989B5-6D8D-4861-81A6-B7D4F14D8E63}" type="sibTrans" cxnId="{6170B2EF-B89B-41F8-B7B8-8B277D0417B2}">
      <dgm:prSet/>
      <dgm:spPr/>
      <dgm:t>
        <a:bodyPr/>
        <a:lstStyle/>
        <a:p>
          <a:endParaRPr lang="zh-CN" altLang="en-US"/>
        </a:p>
      </dgm:t>
    </dgm:pt>
    <dgm:pt modelId="{F154D395-DC9E-497B-A5DD-F0E73C61DD2C}">
      <dgm:prSet phldrT="[文本]"/>
      <dgm:spPr/>
      <dgm:t>
        <a:bodyPr/>
        <a:lstStyle/>
        <a:p>
          <a:r>
            <a:rPr lang="zh-CN" altLang="en-US" dirty="0" smtClean="0"/>
            <a:t>鼓励公民、法人、社会组织等为特困人员捐赠</a:t>
          </a:r>
          <a:r>
            <a:rPr lang="zh-CN" altLang="en-US" dirty="0" smtClean="0"/>
            <a:t>款物，改善其生活</a:t>
          </a:r>
          <a:endParaRPr lang="zh-CN" altLang="en-US" dirty="0"/>
        </a:p>
      </dgm:t>
    </dgm:pt>
    <dgm:pt modelId="{97EDA32A-3113-4242-A85F-8117C7DB473E}" type="parTrans" cxnId="{4C5C5B6B-4E1C-4B5D-A8C6-8EE1E37341F7}">
      <dgm:prSet/>
      <dgm:spPr/>
      <dgm:t>
        <a:bodyPr/>
        <a:lstStyle/>
        <a:p>
          <a:endParaRPr lang="zh-CN" altLang="en-US"/>
        </a:p>
      </dgm:t>
    </dgm:pt>
    <dgm:pt modelId="{41C55802-ABF8-42FE-A483-4EF26DA543F1}" type="sibTrans" cxnId="{4C5C5B6B-4E1C-4B5D-A8C6-8EE1E37341F7}">
      <dgm:prSet/>
      <dgm:spPr/>
      <dgm:t>
        <a:bodyPr/>
        <a:lstStyle/>
        <a:p>
          <a:endParaRPr lang="zh-CN" altLang="en-US"/>
        </a:p>
      </dgm:t>
    </dgm:pt>
    <dgm:pt modelId="{E0E24CF5-8755-4366-9034-280251C3E60E}">
      <dgm:prSet phldrT="[文本]"/>
      <dgm:spPr/>
      <dgm:t>
        <a:bodyPr/>
        <a:lstStyle/>
        <a:p>
          <a:r>
            <a:rPr lang="zh-CN" altLang="en-US" dirty="0" smtClean="0"/>
            <a:t>鼓励志愿者组织和学校为敬老院、特困人员提供服务</a:t>
          </a:r>
          <a:endParaRPr lang="zh-CN" altLang="en-US" dirty="0"/>
        </a:p>
      </dgm:t>
    </dgm:pt>
    <dgm:pt modelId="{442E8210-B974-4C1D-85AA-55CBD0CAE173}" type="parTrans" cxnId="{9D5F74C3-54F6-4DFF-B235-AB237FC73D9F}">
      <dgm:prSet/>
      <dgm:spPr/>
      <dgm:t>
        <a:bodyPr/>
        <a:lstStyle/>
        <a:p>
          <a:endParaRPr lang="zh-CN" altLang="en-US"/>
        </a:p>
      </dgm:t>
    </dgm:pt>
    <dgm:pt modelId="{3F58719B-DA3D-41CC-A83B-C685572EE5BD}" type="sibTrans" cxnId="{9D5F74C3-54F6-4DFF-B235-AB237FC73D9F}">
      <dgm:prSet/>
      <dgm:spPr/>
      <dgm:t>
        <a:bodyPr/>
        <a:lstStyle/>
        <a:p>
          <a:endParaRPr lang="zh-CN" altLang="en-US"/>
        </a:p>
      </dgm:t>
    </dgm:pt>
    <dgm:pt modelId="{167C90C5-FDFF-4CCE-8717-188339E781F3}" type="pres">
      <dgm:prSet presAssocID="{7B4A2B49-E762-4963-BD4D-64C1125EBF2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CN" altLang="en-US"/>
        </a:p>
      </dgm:t>
    </dgm:pt>
    <dgm:pt modelId="{5522E287-C103-4DE9-9AA3-F3D76EE60E98}" type="pres">
      <dgm:prSet presAssocID="{7B4A2B49-E762-4963-BD4D-64C1125EBF20}" presName="Name1" presStyleCnt="0"/>
      <dgm:spPr/>
    </dgm:pt>
    <dgm:pt modelId="{51521AC5-7E2F-4382-9022-F0D3F22289CE}" type="pres">
      <dgm:prSet presAssocID="{7B4A2B49-E762-4963-BD4D-64C1125EBF20}" presName="cycle" presStyleCnt="0"/>
      <dgm:spPr/>
    </dgm:pt>
    <dgm:pt modelId="{0ABFA432-29CE-4FA6-9B8F-CDA68872A0FD}" type="pres">
      <dgm:prSet presAssocID="{7B4A2B49-E762-4963-BD4D-64C1125EBF20}" presName="srcNode" presStyleLbl="node1" presStyleIdx="0" presStyleCnt="6"/>
      <dgm:spPr/>
    </dgm:pt>
    <dgm:pt modelId="{09893204-7234-48A5-B4D2-E453DC6A40BC}" type="pres">
      <dgm:prSet presAssocID="{7B4A2B49-E762-4963-BD4D-64C1125EBF20}" presName="conn" presStyleLbl="parChTrans1D2" presStyleIdx="0" presStyleCnt="1"/>
      <dgm:spPr/>
      <dgm:t>
        <a:bodyPr/>
        <a:lstStyle/>
        <a:p>
          <a:endParaRPr lang="zh-CN" altLang="en-US"/>
        </a:p>
      </dgm:t>
    </dgm:pt>
    <dgm:pt modelId="{85E2D353-DAE0-4621-B946-6465F292659A}" type="pres">
      <dgm:prSet presAssocID="{7B4A2B49-E762-4963-BD4D-64C1125EBF20}" presName="extraNode" presStyleLbl="node1" presStyleIdx="0" presStyleCnt="6"/>
      <dgm:spPr/>
    </dgm:pt>
    <dgm:pt modelId="{54416DCD-3E06-4081-9A19-B509AF2C6BFA}" type="pres">
      <dgm:prSet presAssocID="{7B4A2B49-E762-4963-BD4D-64C1125EBF20}" presName="dstNode" presStyleLbl="node1" presStyleIdx="0" presStyleCnt="6"/>
      <dgm:spPr/>
    </dgm:pt>
    <dgm:pt modelId="{FD5F186D-5A77-41F6-8AE8-C08EEF7B2985}" type="pres">
      <dgm:prSet presAssocID="{FEDC8DAB-88C5-479B-B475-DD6F1D5A0465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C699AA6-8D15-47B0-8B86-BFC6D376D1A9}" type="pres">
      <dgm:prSet presAssocID="{FEDC8DAB-88C5-479B-B475-DD6F1D5A0465}" presName="accent_1" presStyleCnt="0"/>
      <dgm:spPr/>
    </dgm:pt>
    <dgm:pt modelId="{48436536-D968-4327-9B32-F8A977209D3C}" type="pres">
      <dgm:prSet presAssocID="{FEDC8DAB-88C5-479B-B475-DD6F1D5A0465}" presName="accentRepeatNode" presStyleLbl="solidFgAcc1" presStyleIdx="0" presStyleCnt="6"/>
      <dgm:spPr/>
    </dgm:pt>
    <dgm:pt modelId="{D253717A-F566-4503-B36F-73D5F6257B7B}" type="pres">
      <dgm:prSet presAssocID="{F154D395-DC9E-497B-A5DD-F0E73C61DD2C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0169861-7F35-49A4-B8EF-D59A443B524B}" type="pres">
      <dgm:prSet presAssocID="{F154D395-DC9E-497B-A5DD-F0E73C61DD2C}" presName="accent_2" presStyleCnt="0"/>
      <dgm:spPr/>
    </dgm:pt>
    <dgm:pt modelId="{1847C809-A516-4E29-A71D-84AE210F6010}" type="pres">
      <dgm:prSet presAssocID="{F154D395-DC9E-497B-A5DD-F0E73C61DD2C}" presName="accentRepeatNode" presStyleLbl="solidFgAcc1" presStyleIdx="1" presStyleCnt="6"/>
      <dgm:spPr/>
    </dgm:pt>
    <dgm:pt modelId="{9E4F5DC9-97B9-4BE6-A4B5-5F2C5EC5B1AD}" type="pres">
      <dgm:prSet presAssocID="{71698D1E-12F0-4216-87FF-79B367605EFE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F096EAC-AAC4-4B7D-9A94-091BF25D1A10}" type="pres">
      <dgm:prSet presAssocID="{71698D1E-12F0-4216-87FF-79B367605EFE}" presName="accent_3" presStyleCnt="0"/>
      <dgm:spPr/>
    </dgm:pt>
    <dgm:pt modelId="{55832CD5-F9CB-4CE9-9023-E4B38AE0EFDF}" type="pres">
      <dgm:prSet presAssocID="{71698D1E-12F0-4216-87FF-79B367605EFE}" presName="accentRepeatNode" presStyleLbl="solidFgAcc1" presStyleIdx="2" presStyleCnt="6"/>
      <dgm:spPr/>
    </dgm:pt>
    <dgm:pt modelId="{244B2402-B222-4094-8E37-3009EAB84BA5}" type="pres">
      <dgm:prSet presAssocID="{4A54CAB5-6203-4684-AF5F-EF2525A1477E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623758C-7933-4C94-8A8B-BE8F5E846FEC}" type="pres">
      <dgm:prSet presAssocID="{4A54CAB5-6203-4684-AF5F-EF2525A1477E}" presName="accent_4" presStyleCnt="0"/>
      <dgm:spPr/>
    </dgm:pt>
    <dgm:pt modelId="{F240F395-AFFD-425C-9557-6F94C1CEFD6F}" type="pres">
      <dgm:prSet presAssocID="{4A54CAB5-6203-4684-AF5F-EF2525A1477E}" presName="accentRepeatNode" presStyleLbl="solidFgAcc1" presStyleIdx="3" presStyleCnt="6"/>
      <dgm:spPr/>
    </dgm:pt>
    <dgm:pt modelId="{D9040210-F74B-4E6E-A7B4-BE99BA8949D5}" type="pres">
      <dgm:prSet presAssocID="{E0E24CF5-8755-4366-9034-280251C3E60E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98C5B99-A7B0-498D-97F9-A44D1E27D34B}" type="pres">
      <dgm:prSet presAssocID="{E0E24CF5-8755-4366-9034-280251C3E60E}" presName="accent_5" presStyleCnt="0"/>
      <dgm:spPr/>
    </dgm:pt>
    <dgm:pt modelId="{9D3E1E7F-DE03-4414-A154-57ACE292437A}" type="pres">
      <dgm:prSet presAssocID="{E0E24CF5-8755-4366-9034-280251C3E60E}" presName="accentRepeatNode" presStyleLbl="solidFgAcc1" presStyleIdx="4" presStyleCnt="6"/>
      <dgm:spPr/>
    </dgm:pt>
    <dgm:pt modelId="{198F4F96-8291-485C-BFE3-F31AF54EF8FB}" type="pres">
      <dgm:prSet presAssocID="{FF4848C7-1F1D-4A10-9C94-8E77B1BCBA5D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F0D45E3-A827-4D6C-A98A-F6010F2BD146}" type="pres">
      <dgm:prSet presAssocID="{FF4848C7-1F1D-4A10-9C94-8E77B1BCBA5D}" presName="accent_6" presStyleCnt="0"/>
      <dgm:spPr/>
    </dgm:pt>
    <dgm:pt modelId="{9E8B1016-F6BD-40BD-9428-19FB492F7C8D}" type="pres">
      <dgm:prSet presAssocID="{FF4848C7-1F1D-4A10-9C94-8E77B1BCBA5D}" presName="accentRepeatNode" presStyleLbl="solidFgAcc1" presStyleIdx="5" presStyleCnt="6"/>
      <dgm:spPr/>
    </dgm:pt>
  </dgm:ptLst>
  <dgm:cxnLst>
    <dgm:cxn modelId="{326879B7-135F-4AAF-AC3B-6D2736E92BE5}" type="presOf" srcId="{4324852F-71CD-4148-9D74-CAA4DF769FAD}" destId="{09893204-7234-48A5-B4D2-E453DC6A40BC}" srcOrd="0" destOrd="0" presId="urn:microsoft.com/office/officeart/2008/layout/VerticalCurvedList"/>
    <dgm:cxn modelId="{051E5863-42AB-42AD-9AC6-D57FC2DB5291}" type="presOf" srcId="{71698D1E-12F0-4216-87FF-79B367605EFE}" destId="{9E4F5DC9-97B9-4BE6-A4B5-5F2C5EC5B1AD}" srcOrd="0" destOrd="0" presId="urn:microsoft.com/office/officeart/2008/layout/VerticalCurvedList"/>
    <dgm:cxn modelId="{6605FC45-A4EC-4B1C-9E73-B328492C70C0}" type="presOf" srcId="{E0E24CF5-8755-4366-9034-280251C3E60E}" destId="{D9040210-F74B-4E6E-A7B4-BE99BA8949D5}" srcOrd="0" destOrd="0" presId="urn:microsoft.com/office/officeart/2008/layout/VerticalCurvedList"/>
    <dgm:cxn modelId="{CF1FF20C-6420-4C0A-A875-708C0C0A3EC3}" type="presOf" srcId="{FEDC8DAB-88C5-479B-B475-DD6F1D5A0465}" destId="{FD5F186D-5A77-41F6-8AE8-C08EEF7B2985}" srcOrd="0" destOrd="0" presId="urn:microsoft.com/office/officeart/2008/layout/VerticalCurvedList"/>
    <dgm:cxn modelId="{896EE841-213E-44DC-9CE2-645D108ADDCF}" srcId="{7B4A2B49-E762-4963-BD4D-64C1125EBF20}" destId="{4A54CAB5-6203-4684-AF5F-EF2525A1477E}" srcOrd="3" destOrd="0" parTransId="{02C12930-94BC-4569-8678-C8D471C05C0C}" sibTransId="{F8F66656-1A3F-4B95-B1F3-40DB2AE737DE}"/>
    <dgm:cxn modelId="{CB19DFE3-1C0E-4197-86EF-D314AFCD0541}" type="presOf" srcId="{FF4848C7-1F1D-4A10-9C94-8E77B1BCBA5D}" destId="{198F4F96-8291-485C-BFE3-F31AF54EF8FB}" srcOrd="0" destOrd="0" presId="urn:microsoft.com/office/officeart/2008/layout/VerticalCurvedList"/>
    <dgm:cxn modelId="{24D8692F-08B7-4B95-8891-E1A6011DA418}" srcId="{7B4A2B49-E762-4963-BD4D-64C1125EBF20}" destId="{FEDC8DAB-88C5-479B-B475-DD6F1D5A0465}" srcOrd="0" destOrd="0" parTransId="{AFB8904D-3813-49A5-9A7D-1C82423DD091}" sibTransId="{4324852F-71CD-4148-9D74-CAA4DF769FAD}"/>
    <dgm:cxn modelId="{6170B2EF-B89B-41F8-B7B8-8B277D0417B2}" srcId="{7B4A2B49-E762-4963-BD4D-64C1125EBF20}" destId="{71698D1E-12F0-4216-87FF-79B367605EFE}" srcOrd="2" destOrd="0" parTransId="{B8200BBC-764D-419C-827A-58CADB34D98E}" sibTransId="{08B989B5-6D8D-4861-81A6-B7D4F14D8E63}"/>
    <dgm:cxn modelId="{831FBED6-14D4-4AA1-931C-0B045179F0B0}" type="presOf" srcId="{F154D395-DC9E-497B-A5DD-F0E73C61DD2C}" destId="{D253717A-F566-4503-B36F-73D5F6257B7B}" srcOrd="0" destOrd="0" presId="urn:microsoft.com/office/officeart/2008/layout/VerticalCurvedList"/>
    <dgm:cxn modelId="{4C5C5B6B-4E1C-4B5D-A8C6-8EE1E37341F7}" srcId="{7B4A2B49-E762-4963-BD4D-64C1125EBF20}" destId="{F154D395-DC9E-497B-A5DD-F0E73C61DD2C}" srcOrd="1" destOrd="0" parTransId="{97EDA32A-3113-4242-A85F-8117C7DB473E}" sibTransId="{41C55802-ABF8-42FE-A483-4EF26DA543F1}"/>
    <dgm:cxn modelId="{55FE2674-45F5-4A3E-933A-D5D7B99D8F6B}" type="presOf" srcId="{7B4A2B49-E762-4963-BD4D-64C1125EBF20}" destId="{167C90C5-FDFF-4CCE-8717-188339E781F3}" srcOrd="0" destOrd="0" presId="urn:microsoft.com/office/officeart/2008/layout/VerticalCurvedList"/>
    <dgm:cxn modelId="{9D5F74C3-54F6-4DFF-B235-AB237FC73D9F}" srcId="{7B4A2B49-E762-4963-BD4D-64C1125EBF20}" destId="{E0E24CF5-8755-4366-9034-280251C3E60E}" srcOrd="4" destOrd="0" parTransId="{442E8210-B974-4C1D-85AA-55CBD0CAE173}" sibTransId="{3F58719B-DA3D-41CC-A83B-C685572EE5BD}"/>
    <dgm:cxn modelId="{1F5772CF-6813-4001-BC67-401BD355195F}" srcId="{7B4A2B49-E762-4963-BD4D-64C1125EBF20}" destId="{FF4848C7-1F1D-4A10-9C94-8E77B1BCBA5D}" srcOrd="5" destOrd="0" parTransId="{80CF21B5-C324-48BA-9713-71199F9CD9E4}" sibTransId="{E81A4AE0-C5AB-40B5-B2E9-6D0DBBA2AB1E}"/>
    <dgm:cxn modelId="{25FE79CE-F488-41C7-A7E8-4BC21723CE48}" type="presOf" srcId="{4A54CAB5-6203-4684-AF5F-EF2525A1477E}" destId="{244B2402-B222-4094-8E37-3009EAB84BA5}" srcOrd="0" destOrd="0" presId="urn:microsoft.com/office/officeart/2008/layout/VerticalCurvedList"/>
    <dgm:cxn modelId="{5A246A78-82D7-4505-A827-41E8589902CD}" type="presParOf" srcId="{167C90C5-FDFF-4CCE-8717-188339E781F3}" destId="{5522E287-C103-4DE9-9AA3-F3D76EE60E98}" srcOrd="0" destOrd="0" presId="urn:microsoft.com/office/officeart/2008/layout/VerticalCurvedList"/>
    <dgm:cxn modelId="{BDEDC78F-A79D-4D10-92B0-4072314C561A}" type="presParOf" srcId="{5522E287-C103-4DE9-9AA3-F3D76EE60E98}" destId="{51521AC5-7E2F-4382-9022-F0D3F22289CE}" srcOrd="0" destOrd="0" presId="urn:microsoft.com/office/officeart/2008/layout/VerticalCurvedList"/>
    <dgm:cxn modelId="{C1E4098F-301D-44EE-A4C0-212C804F7A8F}" type="presParOf" srcId="{51521AC5-7E2F-4382-9022-F0D3F22289CE}" destId="{0ABFA432-29CE-4FA6-9B8F-CDA68872A0FD}" srcOrd="0" destOrd="0" presId="urn:microsoft.com/office/officeart/2008/layout/VerticalCurvedList"/>
    <dgm:cxn modelId="{DCAA7625-B255-40AB-8B43-ED1168AF7EA5}" type="presParOf" srcId="{51521AC5-7E2F-4382-9022-F0D3F22289CE}" destId="{09893204-7234-48A5-B4D2-E453DC6A40BC}" srcOrd="1" destOrd="0" presId="urn:microsoft.com/office/officeart/2008/layout/VerticalCurvedList"/>
    <dgm:cxn modelId="{66030829-0C86-4699-9A89-1557D670C0B3}" type="presParOf" srcId="{51521AC5-7E2F-4382-9022-F0D3F22289CE}" destId="{85E2D353-DAE0-4621-B946-6465F292659A}" srcOrd="2" destOrd="0" presId="urn:microsoft.com/office/officeart/2008/layout/VerticalCurvedList"/>
    <dgm:cxn modelId="{38CE2B33-B073-4378-B518-109BC7611FE2}" type="presParOf" srcId="{51521AC5-7E2F-4382-9022-F0D3F22289CE}" destId="{54416DCD-3E06-4081-9A19-B509AF2C6BFA}" srcOrd="3" destOrd="0" presId="urn:microsoft.com/office/officeart/2008/layout/VerticalCurvedList"/>
    <dgm:cxn modelId="{C535D349-B46D-4FEE-9D10-34DE12F3D0CD}" type="presParOf" srcId="{5522E287-C103-4DE9-9AA3-F3D76EE60E98}" destId="{FD5F186D-5A77-41F6-8AE8-C08EEF7B2985}" srcOrd="1" destOrd="0" presId="urn:microsoft.com/office/officeart/2008/layout/VerticalCurvedList"/>
    <dgm:cxn modelId="{97F52CD8-9228-4144-9D74-A996C6DCD008}" type="presParOf" srcId="{5522E287-C103-4DE9-9AA3-F3D76EE60E98}" destId="{3C699AA6-8D15-47B0-8B86-BFC6D376D1A9}" srcOrd="2" destOrd="0" presId="urn:microsoft.com/office/officeart/2008/layout/VerticalCurvedList"/>
    <dgm:cxn modelId="{B5EC6A35-66A6-4A02-A7E8-501696ABD1F7}" type="presParOf" srcId="{3C699AA6-8D15-47B0-8B86-BFC6D376D1A9}" destId="{48436536-D968-4327-9B32-F8A977209D3C}" srcOrd="0" destOrd="0" presId="urn:microsoft.com/office/officeart/2008/layout/VerticalCurvedList"/>
    <dgm:cxn modelId="{5DEE6017-EDC6-458D-9159-79ABD1400918}" type="presParOf" srcId="{5522E287-C103-4DE9-9AA3-F3D76EE60E98}" destId="{D253717A-F566-4503-B36F-73D5F6257B7B}" srcOrd="3" destOrd="0" presId="urn:microsoft.com/office/officeart/2008/layout/VerticalCurvedList"/>
    <dgm:cxn modelId="{FEE74167-8591-46E9-8E3C-37A7ACB3C7DF}" type="presParOf" srcId="{5522E287-C103-4DE9-9AA3-F3D76EE60E98}" destId="{80169861-7F35-49A4-B8EF-D59A443B524B}" srcOrd="4" destOrd="0" presId="urn:microsoft.com/office/officeart/2008/layout/VerticalCurvedList"/>
    <dgm:cxn modelId="{F4A3856D-51BD-43A9-BA57-A824C41C013D}" type="presParOf" srcId="{80169861-7F35-49A4-B8EF-D59A443B524B}" destId="{1847C809-A516-4E29-A71D-84AE210F6010}" srcOrd="0" destOrd="0" presId="urn:microsoft.com/office/officeart/2008/layout/VerticalCurvedList"/>
    <dgm:cxn modelId="{4643AB99-7710-4D60-BC4C-32923033E224}" type="presParOf" srcId="{5522E287-C103-4DE9-9AA3-F3D76EE60E98}" destId="{9E4F5DC9-97B9-4BE6-A4B5-5F2C5EC5B1AD}" srcOrd="5" destOrd="0" presId="urn:microsoft.com/office/officeart/2008/layout/VerticalCurvedList"/>
    <dgm:cxn modelId="{1CAEC33E-7739-43DF-A0DC-E341BBF40E2B}" type="presParOf" srcId="{5522E287-C103-4DE9-9AA3-F3D76EE60E98}" destId="{BF096EAC-AAC4-4B7D-9A94-091BF25D1A10}" srcOrd="6" destOrd="0" presId="urn:microsoft.com/office/officeart/2008/layout/VerticalCurvedList"/>
    <dgm:cxn modelId="{FDAE6C87-44F1-4608-B2A7-BE3E3F5A2AAB}" type="presParOf" srcId="{BF096EAC-AAC4-4B7D-9A94-091BF25D1A10}" destId="{55832CD5-F9CB-4CE9-9023-E4B38AE0EFDF}" srcOrd="0" destOrd="0" presId="urn:microsoft.com/office/officeart/2008/layout/VerticalCurvedList"/>
    <dgm:cxn modelId="{7BECDAAE-0FF3-4236-9ADA-E6FC9CE53323}" type="presParOf" srcId="{5522E287-C103-4DE9-9AA3-F3D76EE60E98}" destId="{244B2402-B222-4094-8E37-3009EAB84BA5}" srcOrd="7" destOrd="0" presId="urn:microsoft.com/office/officeart/2008/layout/VerticalCurvedList"/>
    <dgm:cxn modelId="{1D2CC6DA-329E-440B-828E-20F449DEB914}" type="presParOf" srcId="{5522E287-C103-4DE9-9AA3-F3D76EE60E98}" destId="{0623758C-7933-4C94-8A8B-BE8F5E846FEC}" srcOrd="8" destOrd="0" presId="urn:microsoft.com/office/officeart/2008/layout/VerticalCurvedList"/>
    <dgm:cxn modelId="{6E8226F8-FB34-4AA5-9E88-4CD87D12C339}" type="presParOf" srcId="{0623758C-7933-4C94-8A8B-BE8F5E846FEC}" destId="{F240F395-AFFD-425C-9557-6F94C1CEFD6F}" srcOrd="0" destOrd="0" presId="urn:microsoft.com/office/officeart/2008/layout/VerticalCurvedList"/>
    <dgm:cxn modelId="{7115BA23-24E1-4F3D-9030-EE52D128EEE6}" type="presParOf" srcId="{5522E287-C103-4DE9-9AA3-F3D76EE60E98}" destId="{D9040210-F74B-4E6E-A7B4-BE99BA8949D5}" srcOrd="9" destOrd="0" presId="urn:microsoft.com/office/officeart/2008/layout/VerticalCurvedList"/>
    <dgm:cxn modelId="{E6D6E691-A0CA-4B89-8494-4BE1151EF9F7}" type="presParOf" srcId="{5522E287-C103-4DE9-9AA3-F3D76EE60E98}" destId="{D98C5B99-A7B0-498D-97F9-A44D1E27D34B}" srcOrd="10" destOrd="0" presId="urn:microsoft.com/office/officeart/2008/layout/VerticalCurvedList"/>
    <dgm:cxn modelId="{F9AF8F4B-773B-4A8F-85F2-BE8506CBE6C6}" type="presParOf" srcId="{D98C5B99-A7B0-498D-97F9-A44D1E27D34B}" destId="{9D3E1E7F-DE03-4414-A154-57ACE292437A}" srcOrd="0" destOrd="0" presId="urn:microsoft.com/office/officeart/2008/layout/VerticalCurvedList"/>
    <dgm:cxn modelId="{B2B70088-6C4F-458F-9A52-01BF449F50D2}" type="presParOf" srcId="{5522E287-C103-4DE9-9AA3-F3D76EE60E98}" destId="{198F4F96-8291-485C-BFE3-F31AF54EF8FB}" srcOrd="11" destOrd="0" presId="urn:microsoft.com/office/officeart/2008/layout/VerticalCurvedList"/>
    <dgm:cxn modelId="{F7C58048-A92D-4F52-9C80-1528065ED689}" type="presParOf" srcId="{5522E287-C103-4DE9-9AA3-F3D76EE60E98}" destId="{AF0D45E3-A827-4D6C-A98A-F6010F2BD146}" srcOrd="12" destOrd="0" presId="urn:microsoft.com/office/officeart/2008/layout/VerticalCurvedList"/>
    <dgm:cxn modelId="{535B60D5-6D42-4A05-ADE1-B0999DD24A95}" type="presParOf" srcId="{AF0D45E3-A827-4D6C-A98A-F6010F2BD146}" destId="{9E8B1016-F6BD-40BD-9428-19FB492F7C8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D41E1E-2CED-4FAA-B43E-77773EFCF339}">
      <dsp:nvSpPr>
        <dsp:cNvPr id="0" name=""/>
        <dsp:cNvSpPr/>
      </dsp:nvSpPr>
      <dsp:spPr>
        <a:xfrm>
          <a:off x="0" y="1487"/>
          <a:ext cx="6808602" cy="861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200" kern="1200" smtClean="0"/>
            <a:t>特困人员救助供养办法</a:t>
          </a:r>
          <a:endParaRPr lang="zh-CN" sz="3200" kern="1200"/>
        </a:p>
      </dsp:txBody>
      <dsp:txXfrm>
        <a:off x="42036" y="43523"/>
        <a:ext cx="6724530" cy="7770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C246E2-4BC7-4798-8275-E1821AFFC39E}">
      <dsp:nvSpPr>
        <dsp:cNvPr id="0" name=""/>
        <dsp:cNvSpPr/>
      </dsp:nvSpPr>
      <dsp:spPr>
        <a:xfrm rot="5400000">
          <a:off x="3062971" y="100904"/>
          <a:ext cx="1548004" cy="134676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供养对象</a:t>
          </a:r>
          <a:endParaRPr lang="zh-CN" altLang="en-US" sz="2500" kern="1200" dirty="0"/>
        </a:p>
      </dsp:txBody>
      <dsp:txXfrm rot="-5400000">
        <a:off x="3373462" y="241515"/>
        <a:ext cx="927021" cy="1065542"/>
      </dsp:txXfrm>
    </dsp:sp>
    <dsp:sp modelId="{DC58B1E7-2D05-4689-AC22-A32E388193C9}">
      <dsp:nvSpPr>
        <dsp:cNvPr id="0" name=""/>
        <dsp:cNvSpPr/>
      </dsp:nvSpPr>
      <dsp:spPr>
        <a:xfrm>
          <a:off x="4551222" y="309884"/>
          <a:ext cx="1727572" cy="928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500" kern="1200" dirty="0"/>
        </a:p>
      </dsp:txBody>
      <dsp:txXfrm>
        <a:off x="4551222" y="309884"/>
        <a:ext cx="1727572" cy="928802"/>
      </dsp:txXfrm>
    </dsp:sp>
    <dsp:sp modelId="{52CA2E87-D60F-4CD1-BE94-7BECA20274F4}">
      <dsp:nvSpPr>
        <dsp:cNvPr id="0" name=""/>
        <dsp:cNvSpPr/>
      </dsp:nvSpPr>
      <dsp:spPr>
        <a:xfrm rot="5400000">
          <a:off x="1608467" y="100904"/>
          <a:ext cx="1548004" cy="134676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kern="1200" dirty="0" smtClean="0"/>
            <a:t>总则</a:t>
          </a:r>
          <a:endParaRPr lang="zh-CN" altLang="en-US" sz="3600" kern="1200" dirty="0"/>
        </a:p>
      </dsp:txBody>
      <dsp:txXfrm rot="-5400000">
        <a:off x="1918958" y="241515"/>
        <a:ext cx="927021" cy="1065542"/>
      </dsp:txXfrm>
    </dsp:sp>
    <dsp:sp modelId="{96FD4421-A12E-4F04-A1A6-6DCD9FB0E146}">
      <dsp:nvSpPr>
        <dsp:cNvPr id="0" name=""/>
        <dsp:cNvSpPr/>
      </dsp:nvSpPr>
      <dsp:spPr>
        <a:xfrm rot="5400000">
          <a:off x="2332932" y="1414850"/>
          <a:ext cx="1548004" cy="134676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申请程序</a:t>
          </a:r>
          <a:endParaRPr lang="zh-CN" altLang="en-US" sz="2500" kern="1200" dirty="0"/>
        </a:p>
      </dsp:txBody>
      <dsp:txXfrm rot="-5400000">
        <a:off x="2643423" y="1555461"/>
        <a:ext cx="927021" cy="1065542"/>
      </dsp:txXfrm>
    </dsp:sp>
    <dsp:sp modelId="{8952B797-496D-4EC8-AA3D-D5AC08741F64}">
      <dsp:nvSpPr>
        <dsp:cNvPr id="0" name=""/>
        <dsp:cNvSpPr/>
      </dsp:nvSpPr>
      <dsp:spPr>
        <a:xfrm>
          <a:off x="705980" y="1623830"/>
          <a:ext cx="1671844" cy="928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F0A762-302B-49EA-BE22-7D76E3B0DCE5}">
      <dsp:nvSpPr>
        <dsp:cNvPr id="0" name=""/>
        <dsp:cNvSpPr/>
      </dsp:nvSpPr>
      <dsp:spPr>
        <a:xfrm rot="5400000">
          <a:off x="3787437" y="1414850"/>
          <a:ext cx="1548004" cy="134676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kern="1200" dirty="0" smtClean="0"/>
            <a:t>内容标准</a:t>
          </a:r>
          <a:endParaRPr lang="zh-CN" altLang="en-US" sz="3100" kern="1200" dirty="0"/>
        </a:p>
      </dsp:txBody>
      <dsp:txXfrm rot="-5400000">
        <a:off x="4097928" y="1555461"/>
        <a:ext cx="927021" cy="1065542"/>
      </dsp:txXfrm>
    </dsp:sp>
    <dsp:sp modelId="{417C6679-4474-42E2-8179-8C96A6499C63}">
      <dsp:nvSpPr>
        <dsp:cNvPr id="0" name=""/>
        <dsp:cNvSpPr/>
      </dsp:nvSpPr>
      <dsp:spPr>
        <a:xfrm rot="5400000">
          <a:off x="3062971" y="2728796"/>
          <a:ext cx="1548004" cy="134676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社会力量</a:t>
          </a:r>
          <a:endParaRPr lang="zh-CN" altLang="en-US" sz="2500" kern="1200" dirty="0"/>
        </a:p>
      </dsp:txBody>
      <dsp:txXfrm rot="-5400000">
        <a:off x="3373462" y="2869407"/>
        <a:ext cx="927021" cy="1065542"/>
      </dsp:txXfrm>
    </dsp:sp>
    <dsp:sp modelId="{22E5871E-5F11-45EA-B709-66954FA17F22}">
      <dsp:nvSpPr>
        <dsp:cNvPr id="0" name=""/>
        <dsp:cNvSpPr/>
      </dsp:nvSpPr>
      <dsp:spPr>
        <a:xfrm>
          <a:off x="4551222" y="2937776"/>
          <a:ext cx="1727572" cy="928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C70D0-222E-4621-A68B-9A651D8BAF27}">
      <dsp:nvSpPr>
        <dsp:cNvPr id="0" name=""/>
        <dsp:cNvSpPr/>
      </dsp:nvSpPr>
      <dsp:spPr>
        <a:xfrm rot="5400000">
          <a:off x="1608467" y="2728796"/>
          <a:ext cx="1548004" cy="134676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kern="1200" dirty="0" smtClean="0"/>
            <a:t>供养形式</a:t>
          </a:r>
          <a:endParaRPr lang="zh-CN" altLang="en-US" sz="3100" kern="1200" dirty="0"/>
        </a:p>
      </dsp:txBody>
      <dsp:txXfrm rot="-5400000">
        <a:off x="1918958" y="2869407"/>
        <a:ext cx="927021" cy="10655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DEDF7D-CB0E-46E6-85A0-72A9F66869DA}">
      <dsp:nvSpPr>
        <dsp:cNvPr id="0" name=""/>
        <dsp:cNvSpPr/>
      </dsp:nvSpPr>
      <dsp:spPr>
        <a:xfrm>
          <a:off x="144032" y="-145697"/>
          <a:ext cx="6552695" cy="175748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特困人员指本市户籍的城乡老年人、残疾人、未满</a:t>
          </a:r>
          <a:r>
            <a:rPr lang="en-US" altLang="zh-CN" sz="2800" kern="1200" dirty="0" smtClean="0"/>
            <a:t>16</a:t>
          </a:r>
          <a:r>
            <a:rPr lang="zh-CN" altLang="en-US" sz="2800" kern="1200" dirty="0" smtClean="0"/>
            <a:t>周岁的未成年人，且同时满足以下三个条件的人员。</a:t>
          </a:r>
          <a:endParaRPr lang="zh-CN" altLang="en-US" sz="2800" kern="1200" dirty="0"/>
        </a:p>
      </dsp:txBody>
      <dsp:txXfrm>
        <a:off x="144032" y="-145697"/>
        <a:ext cx="6552695" cy="1757481"/>
      </dsp:txXfrm>
    </dsp:sp>
    <dsp:sp modelId="{4632563D-2F5B-4A70-94BF-CAE9D122FDF8}">
      <dsp:nvSpPr>
        <dsp:cNvPr id="0" name=""/>
        <dsp:cNvSpPr/>
      </dsp:nvSpPr>
      <dsp:spPr>
        <a:xfrm>
          <a:off x="0" y="2016215"/>
          <a:ext cx="2259161" cy="18051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 smtClean="0"/>
            <a:t>无</a:t>
          </a:r>
          <a:r>
            <a:rPr lang="zh-CN" altLang="en-US" sz="3200" kern="1200" dirty="0" smtClean="0"/>
            <a:t>劳动     能力</a:t>
          </a:r>
          <a:endParaRPr lang="zh-CN" altLang="en-US" sz="3200" kern="1200" dirty="0"/>
        </a:p>
      </dsp:txBody>
      <dsp:txXfrm>
        <a:off x="0" y="2016215"/>
        <a:ext cx="2259161" cy="1805145"/>
      </dsp:txXfrm>
    </dsp:sp>
    <dsp:sp modelId="{4427ED21-6972-4A06-9854-45FA8D760832}">
      <dsp:nvSpPr>
        <dsp:cNvPr id="0" name=""/>
        <dsp:cNvSpPr/>
      </dsp:nvSpPr>
      <dsp:spPr>
        <a:xfrm>
          <a:off x="2198613" y="2016228"/>
          <a:ext cx="2261070" cy="179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 smtClean="0"/>
            <a:t>无</a:t>
          </a:r>
          <a:r>
            <a:rPr lang="zh-CN" altLang="en-US" sz="3200" kern="1200" dirty="0" smtClean="0"/>
            <a:t>生活     来源</a:t>
          </a:r>
          <a:endParaRPr lang="zh-CN" altLang="en-US" sz="3200" kern="1200" dirty="0"/>
        </a:p>
      </dsp:txBody>
      <dsp:txXfrm>
        <a:off x="2198613" y="2016228"/>
        <a:ext cx="2261070" cy="1795253"/>
      </dsp:txXfrm>
    </dsp:sp>
    <dsp:sp modelId="{662DD635-A57C-44E8-AAF5-62DAD4B42F91}">
      <dsp:nvSpPr>
        <dsp:cNvPr id="0" name=""/>
        <dsp:cNvSpPr/>
      </dsp:nvSpPr>
      <dsp:spPr>
        <a:xfrm>
          <a:off x="4464499" y="2016228"/>
          <a:ext cx="2315974" cy="1795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/>
            <a:t>无法定赡养、抚养、扶养义务人或者其法定义务人均无履行义务能力</a:t>
          </a:r>
          <a:endParaRPr lang="zh-CN" altLang="en-US" sz="2000" kern="1200" dirty="0"/>
        </a:p>
      </dsp:txBody>
      <dsp:txXfrm>
        <a:off x="4464499" y="2016228"/>
        <a:ext cx="2315974" cy="1795253"/>
      </dsp:txXfrm>
    </dsp:sp>
    <dsp:sp modelId="{14FDBEE3-7315-4C43-BD53-317D737502D6}">
      <dsp:nvSpPr>
        <dsp:cNvPr id="0" name=""/>
        <dsp:cNvSpPr/>
      </dsp:nvSpPr>
      <dsp:spPr>
        <a:xfrm>
          <a:off x="0" y="3787245"/>
          <a:ext cx="6840760" cy="27409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34B58D-6CFE-49C5-8736-89C2D749E871}">
      <dsp:nvSpPr>
        <dsp:cNvPr id="0" name=""/>
        <dsp:cNvSpPr/>
      </dsp:nvSpPr>
      <dsp:spPr>
        <a:xfrm rot="5400000">
          <a:off x="-73612" y="942680"/>
          <a:ext cx="2879193" cy="2879635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482EC5-26C5-412F-8380-E30DD911DCC7}">
      <dsp:nvSpPr>
        <dsp:cNvPr id="0" name=""/>
        <dsp:cNvSpPr/>
      </dsp:nvSpPr>
      <dsp:spPr>
        <a:xfrm rot="16200000">
          <a:off x="2879934" y="942680"/>
          <a:ext cx="2879193" cy="2879635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6540D6-2683-4227-BAA5-25BD03A13094}">
      <dsp:nvSpPr>
        <dsp:cNvPr id="0" name=""/>
        <dsp:cNvSpPr/>
      </dsp:nvSpPr>
      <dsp:spPr>
        <a:xfrm>
          <a:off x="3303957" y="3456018"/>
          <a:ext cx="2186083" cy="576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 dirty="0" smtClean="0"/>
            <a:t>审核</a:t>
          </a:r>
          <a:endParaRPr lang="zh-CN" altLang="en-US" sz="2300" kern="1200" dirty="0"/>
        </a:p>
      </dsp:txBody>
      <dsp:txXfrm>
        <a:off x="3303957" y="3456018"/>
        <a:ext cx="2186083" cy="576023"/>
      </dsp:txXfrm>
    </dsp:sp>
    <dsp:sp modelId="{7BBF9F89-5038-4C76-A2CF-38A4058E1005}">
      <dsp:nvSpPr>
        <dsp:cNvPr id="0" name=""/>
        <dsp:cNvSpPr/>
      </dsp:nvSpPr>
      <dsp:spPr>
        <a:xfrm rot="5400000">
          <a:off x="2879927" y="942680"/>
          <a:ext cx="2879193" cy="2879635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A3794A-D9DB-4B2C-8056-9F26B7FA3C30}">
      <dsp:nvSpPr>
        <dsp:cNvPr id="0" name=""/>
        <dsp:cNvSpPr/>
      </dsp:nvSpPr>
      <dsp:spPr>
        <a:xfrm rot="16200000">
          <a:off x="5833495" y="923735"/>
          <a:ext cx="2879193" cy="2879635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09590A-B398-477C-BB49-6B8169C84D17}">
      <dsp:nvSpPr>
        <dsp:cNvPr id="0" name=""/>
        <dsp:cNvSpPr/>
      </dsp:nvSpPr>
      <dsp:spPr>
        <a:xfrm>
          <a:off x="5964026" y="3456018"/>
          <a:ext cx="2186083" cy="576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 dirty="0" smtClean="0"/>
            <a:t>审批</a:t>
          </a:r>
          <a:endParaRPr lang="zh-CN" altLang="en-US" sz="2300" kern="1200" dirty="0"/>
        </a:p>
      </dsp:txBody>
      <dsp:txXfrm>
        <a:off x="5964026" y="3456018"/>
        <a:ext cx="2186083" cy="576023"/>
      </dsp:txXfrm>
    </dsp:sp>
    <dsp:sp modelId="{28E3AA90-800A-428D-BF35-3A52002A3D01}">
      <dsp:nvSpPr>
        <dsp:cNvPr id="0" name=""/>
        <dsp:cNvSpPr/>
      </dsp:nvSpPr>
      <dsp:spPr>
        <a:xfrm>
          <a:off x="3096340" y="1584171"/>
          <a:ext cx="1608025" cy="128109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/>
            <a:t>核对通过后进行入户调查并公示</a:t>
          </a:r>
          <a:endParaRPr lang="zh-CN" altLang="en-US" sz="1600" kern="1200" dirty="0"/>
        </a:p>
      </dsp:txBody>
      <dsp:txXfrm>
        <a:off x="3320884" y="1735240"/>
        <a:ext cx="927149" cy="978956"/>
      </dsp:txXfrm>
    </dsp:sp>
    <dsp:sp modelId="{A7CED561-E51B-4648-87D2-5670B986E82E}">
      <dsp:nvSpPr>
        <dsp:cNvPr id="0" name=""/>
        <dsp:cNvSpPr/>
      </dsp:nvSpPr>
      <dsp:spPr>
        <a:xfrm>
          <a:off x="4140458" y="1968969"/>
          <a:ext cx="1421625" cy="134339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>
              <a:solidFill>
                <a:schemeClr val="tx1"/>
              </a:solidFill>
            </a:rPr>
            <a:t>公示无异议报送市民政局审批</a:t>
          </a:r>
          <a:endParaRPr lang="zh-CN" altLang="en-US" sz="1600" kern="1200" dirty="0">
            <a:solidFill>
              <a:schemeClr val="tx1"/>
            </a:solidFill>
          </a:endParaRPr>
        </a:p>
      </dsp:txBody>
      <dsp:txXfrm>
        <a:off x="4543892" y="2127384"/>
        <a:ext cx="819676" cy="1026567"/>
      </dsp:txXfrm>
    </dsp:sp>
    <dsp:sp modelId="{6175D525-BBA9-46DA-B9EF-DC72D09F9C5F}">
      <dsp:nvSpPr>
        <dsp:cNvPr id="0" name=""/>
        <dsp:cNvSpPr/>
      </dsp:nvSpPr>
      <dsp:spPr>
        <a:xfrm>
          <a:off x="256623" y="1123268"/>
          <a:ext cx="1512571" cy="115628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/>
            <a:t>向户籍所在</a:t>
          </a:r>
          <a:r>
            <a:rPr lang="zh-CN" altLang="en-US" sz="1600" kern="1200" dirty="0" smtClean="0"/>
            <a:t>镇</a:t>
          </a:r>
          <a:r>
            <a:rPr lang="en-US" altLang="zh-CN" sz="1600" kern="1200" dirty="0" smtClean="0"/>
            <a:t>(</a:t>
          </a:r>
          <a:r>
            <a:rPr lang="zh-CN" altLang="en-US" sz="1600" kern="1200" dirty="0" smtClean="0"/>
            <a:t>街</a:t>
          </a:r>
          <a:r>
            <a:rPr lang="en-US" altLang="zh-CN" sz="1600" kern="1200" dirty="0" smtClean="0"/>
            <a:t>)</a:t>
          </a:r>
          <a:r>
            <a:rPr lang="zh-CN" altLang="en-US" sz="1600" kern="1200" dirty="0" smtClean="0"/>
            <a:t>提出</a:t>
          </a:r>
          <a:r>
            <a:rPr lang="zh-CN" altLang="en-US" sz="1600" kern="1200" dirty="0" smtClean="0"/>
            <a:t>书面申请</a:t>
          </a:r>
          <a:endParaRPr lang="zh-CN" altLang="en-US" sz="1600" kern="1200" dirty="0"/>
        </a:p>
      </dsp:txBody>
      <dsp:txXfrm>
        <a:off x="478134" y="1292602"/>
        <a:ext cx="1069549" cy="817614"/>
      </dsp:txXfrm>
    </dsp:sp>
    <dsp:sp modelId="{5BE77A1E-84C8-4EAF-8D2F-976B7ACA1500}">
      <dsp:nvSpPr>
        <dsp:cNvPr id="0" name=""/>
        <dsp:cNvSpPr/>
      </dsp:nvSpPr>
      <dsp:spPr>
        <a:xfrm>
          <a:off x="114723" y="2079965"/>
          <a:ext cx="448127" cy="44794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AD074D2-E755-44DD-979C-A6B3EC687B7A}">
      <dsp:nvSpPr>
        <dsp:cNvPr id="0" name=""/>
        <dsp:cNvSpPr/>
      </dsp:nvSpPr>
      <dsp:spPr>
        <a:xfrm>
          <a:off x="1695457" y="1530955"/>
          <a:ext cx="260748" cy="260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E798425-B338-4803-995B-8705302FD35F}">
      <dsp:nvSpPr>
        <dsp:cNvPr id="0" name=""/>
        <dsp:cNvSpPr/>
      </dsp:nvSpPr>
      <dsp:spPr>
        <a:xfrm>
          <a:off x="1224133" y="1584174"/>
          <a:ext cx="1401107" cy="144036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/>
            <a:t>签署</a:t>
          </a:r>
          <a:r>
            <a:rPr lang="en-US" altLang="zh-CN" sz="1600" kern="1200" dirty="0" smtClean="0"/>
            <a:t>《</a:t>
          </a:r>
          <a:r>
            <a:rPr lang="zh-CN" altLang="en-US" sz="1600" kern="1200" dirty="0" smtClean="0"/>
            <a:t>申请特困供养经济状况核对授权书</a:t>
          </a:r>
          <a:r>
            <a:rPr lang="en-US" altLang="zh-CN" sz="1600" kern="1200" dirty="0" smtClean="0"/>
            <a:t>》</a:t>
          </a:r>
          <a:endParaRPr lang="zh-CN" altLang="en-US" sz="1600" kern="1200" dirty="0"/>
        </a:p>
      </dsp:txBody>
      <dsp:txXfrm>
        <a:off x="1429320" y="1795111"/>
        <a:ext cx="990733" cy="1018495"/>
      </dsp:txXfrm>
    </dsp:sp>
    <dsp:sp modelId="{91C46656-29B1-4D9E-8BB3-BC08FD2FCD5C}">
      <dsp:nvSpPr>
        <dsp:cNvPr id="0" name=""/>
        <dsp:cNvSpPr/>
      </dsp:nvSpPr>
      <dsp:spPr>
        <a:xfrm>
          <a:off x="1693959" y="2864512"/>
          <a:ext cx="260748" cy="260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5A7E73C-57FE-4F56-A5E4-C01C1BE12797}">
      <dsp:nvSpPr>
        <dsp:cNvPr id="0" name=""/>
        <dsp:cNvSpPr/>
      </dsp:nvSpPr>
      <dsp:spPr>
        <a:xfrm>
          <a:off x="288033" y="2171018"/>
          <a:ext cx="1372771" cy="131858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/>
            <a:t>镇</a:t>
          </a:r>
          <a:r>
            <a:rPr lang="en-US" altLang="zh-CN" sz="1600" kern="1200" dirty="0" smtClean="0"/>
            <a:t>(</a:t>
          </a:r>
          <a:r>
            <a:rPr lang="zh-CN" altLang="en-US" sz="1600" kern="1200" dirty="0" smtClean="0"/>
            <a:t>街</a:t>
          </a:r>
          <a:r>
            <a:rPr lang="en-US" altLang="zh-CN" sz="1600" kern="1200" dirty="0" smtClean="0"/>
            <a:t>)</a:t>
          </a:r>
          <a:r>
            <a:rPr lang="zh-CN" altLang="en-US" sz="1600" kern="1200" dirty="0" smtClean="0"/>
            <a:t>开展</a:t>
          </a:r>
          <a:r>
            <a:rPr lang="zh-CN" altLang="en-US" sz="1600" kern="1200" dirty="0" smtClean="0"/>
            <a:t>经济状况信息化核对</a:t>
          </a:r>
          <a:endParaRPr lang="zh-CN" altLang="en-US" sz="1600" kern="1200" dirty="0"/>
        </a:p>
      </dsp:txBody>
      <dsp:txXfrm>
        <a:off x="489071" y="2364120"/>
        <a:ext cx="970695" cy="932380"/>
      </dsp:txXfrm>
    </dsp:sp>
    <dsp:sp modelId="{A7F6BC5B-8FE5-4C11-8D40-A333B2EEC9FE}">
      <dsp:nvSpPr>
        <dsp:cNvPr id="0" name=""/>
        <dsp:cNvSpPr/>
      </dsp:nvSpPr>
      <dsp:spPr>
        <a:xfrm>
          <a:off x="6054771" y="1440828"/>
          <a:ext cx="2292108" cy="18619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>
              <a:solidFill>
                <a:schemeClr val="tx1"/>
              </a:solidFill>
            </a:rPr>
            <a:t>对符合供养条件的申请予以批准并公示，公示无异议后发放</a:t>
          </a:r>
          <a:r>
            <a:rPr lang="en-US" altLang="zh-CN" sz="1600" kern="1200" dirty="0" smtClean="0">
              <a:solidFill>
                <a:schemeClr val="tx1"/>
              </a:solidFill>
            </a:rPr>
            <a:t>《</a:t>
          </a:r>
          <a:r>
            <a:rPr lang="zh-CN" altLang="en-US" sz="1600" kern="1200" dirty="0" smtClean="0">
              <a:solidFill>
                <a:schemeClr val="tx1"/>
              </a:solidFill>
            </a:rPr>
            <a:t>特困人员救助供养证</a:t>
          </a:r>
          <a:r>
            <a:rPr lang="en-US" altLang="zh-CN" sz="1600" kern="1200" dirty="0" smtClean="0">
              <a:solidFill>
                <a:schemeClr val="tx1"/>
              </a:solidFill>
            </a:rPr>
            <a:t>》</a:t>
          </a:r>
          <a:endParaRPr lang="zh-CN" altLang="en-US" sz="1600" kern="1200" dirty="0">
            <a:solidFill>
              <a:schemeClr val="tx1"/>
            </a:solidFill>
          </a:endParaRPr>
        </a:p>
      </dsp:txBody>
      <dsp:txXfrm>
        <a:off x="6390442" y="1713502"/>
        <a:ext cx="1620766" cy="1316589"/>
      </dsp:txXfrm>
    </dsp:sp>
    <dsp:sp modelId="{087F0373-36AB-4E11-AF79-DE4074401CE4}">
      <dsp:nvSpPr>
        <dsp:cNvPr id="0" name=""/>
        <dsp:cNvSpPr/>
      </dsp:nvSpPr>
      <dsp:spPr>
        <a:xfrm>
          <a:off x="541075" y="3456018"/>
          <a:ext cx="2186083" cy="576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 dirty="0" smtClean="0"/>
            <a:t>受理</a:t>
          </a:r>
          <a:endParaRPr lang="zh-CN" altLang="en-US" sz="2300" kern="1200" dirty="0"/>
        </a:p>
      </dsp:txBody>
      <dsp:txXfrm>
        <a:off x="541075" y="3456018"/>
        <a:ext cx="2186083" cy="5760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A47BE4-E456-4E77-AF10-6E9F6A2F8A63}">
      <dsp:nvSpPr>
        <dsp:cNvPr id="0" name=""/>
        <dsp:cNvSpPr/>
      </dsp:nvSpPr>
      <dsp:spPr>
        <a:xfrm rot="16200000">
          <a:off x="522058" y="-522058"/>
          <a:ext cx="2448272" cy="349238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 smtClean="0"/>
            <a:t>已不符合本办法规定的特困人员认定条件</a:t>
          </a:r>
          <a:endParaRPr lang="zh-CN" altLang="en-US" sz="3200" kern="1200" dirty="0"/>
        </a:p>
      </dsp:txBody>
      <dsp:txXfrm rot="5400000">
        <a:off x="-1" y="1"/>
        <a:ext cx="3492388" cy="1836204"/>
      </dsp:txXfrm>
    </dsp:sp>
    <dsp:sp modelId="{4BB8C8C0-776D-4FC5-8660-91C1DE790B33}">
      <dsp:nvSpPr>
        <dsp:cNvPr id="0" name=""/>
        <dsp:cNvSpPr/>
      </dsp:nvSpPr>
      <dsp:spPr>
        <a:xfrm>
          <a:off x="3492388" y="0"/>
          <a:ext cx="3492388" cy="244827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 smtClean="0"/>
            <a:t>死亡、被宣告失踪或者死亡</a:t>
          </a:r>
          <a:endParaRPr lang="zh-CN" altLang="en-US" sz="3200" kern="1200" dirty="0"/>
        </a:p>
      </dsp:txBody>
      <dsp:txXfrm>
        <a:off x="3492388" y="0"/>
        <a:ext cx="3492388" cy="1836204"/>
      </dsp:txXfrm>
    </dsp:sp>
    <dsp:sp modelId="{942701D7-6464-44FA-83C4-4F46246D421D}">
      <dsp:nvSpPr>
        <dsp:cNvPr id="0" name=""/>
        <dsp:cNvSpPr/>
      </dsp:nvSpPr>
      <dsp:spPr>
        <a:xfrm rot="10800000">
          <a:off x="0" y="2448272"/>
          <a:ext cx="3492388" cy="244827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 smtClean="0"/>
            <a:t>依法被判处刑罚，且在监狱服刑</a:t>
          </a:r>
          <a:endParaRPr lang="zh-CN" altLang="en-US" sz="3200" kern="1200" dirty="0"/>
        </a:p>
      </dsp:txBody>
      <dsp:txXfrm rot="10800000">
        <a:off x="0" y="3060339"/>
        <a:ext cx="3492388" cy="1836204"/>
      </dsp:txXfrm>
    </dsp:sp>
    <dsp:sp modelId="{30CCB869-208A-4BAE-B990-EA8ADDF73ABD}">
      <dsp:nvSpPr>
        <dsp:cNvPr id="0" name=""/>
        <dsp:cNvSpPr/>
      </dsp:nvSpPr>
      <dsp:spPr>
        <a:xfrm rot="5400000">
          <a:off x="4014446" y="1926214"/>
          <a:ext cx="2448272" cy="349238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 smtClean="0"/>
            <a:t>其家庭人口状况、收入状况、财产状况等不再符合救助供养条件</a:t>
          </a:r>
          <a:endParaRPr lang="zh-CN" altLang="en-US" sz="3200" kern="1200" dirty="0"/>
        </a:p>
      </dsp:txBody>
      <dsp:txXfrm rot="-5400000">
        <a:off x="3492387" y="3060339"/>
        <a:ext cx="3492388" cy="1836204"/>
      </dsp:txXfrm>
    </dsp:sp>
    <dsp:sp modelId="{4F3FED29-D1CC-4CCD-BA85-F400D9EDB8D8}">
      <dsp:nvSpPr>
        <dsp:cNvPr id="0" name=""/>
        <dsp:cNvSpPr/>
      </dsp:nvSpPr>
      <dsp:spPr>
        <a:xfrm>
          <a:off x="2448275" y="1728186"/>
          <a:ext cx="2095432" cy="1224136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 smtClean="0"/>
            <a:t>停止救助供养情形</a:t>
          </a:r>
          <a:endParaRPr lang="zh-CN" altLang="en-US" sz="3200" kern="1200" dirty="0"/>
        </a:p>
      </dsp:txBody>
      <dsp:txXfrm>
        <a:off x="2508032" y="1787943"/>
        <a:ext cx="1975918" cy="110462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9E9839-766F-4A75-AEE2-1E5423C52C3B}">
      <dsp:nvSpPr>
        <dsp:cNvPr id="0" name=""/>
        <dsp:cNvSpPr/>
      </dsp:nvSpPr>
      <dsp:spPr>
        <a:xfrm>
          <a:off x="806032" y="2161145"/>
          <a:ext cx="447188" cy="17042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3594" y="0"/>
              </a:lnTo>
              <a:lnTo>
                <a:pt x="223594" y="1704223"/>
              </a:lnTo>
              <a:lnTo>
                <a:pt x="447188" y="170422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985578" y="2969209"/>
        <a:ext cx="88095" cy="88095"/>
      </dsp:txXfrm>
    </dsp:sp>
    <dsp:sp modelId="{A12F33CA-15C3-4A1B-A924-8F8421362D44}">
      <dsp:nvSpPr>
        <dsp:cNvPr id="0" name=""/>
        <dsp:cNvSpPr/>
      </dsp:nvSpPr>
      <dsp:spPr>
        <a:xfrm>
          <a:off x="806032" y="2161145"/>
          <a:ext cx="447188" cy="852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3594" y="0"/>
              </a:lnTo>
              <a:lnTo>
                <a:pt x="223594" y="852111"/>
              </a:lnTo>
              <a:lnTo>
                <a:pt x="447188" y="85211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1005568" y="2563143"/>
        <a:ext cx="48116" cy="48116"/>
      </dsp:txXfrm>
    </dsp:sp>
    <dsp:sp modelId="{F9088B01-B400-49EA-BE66-D7C10899F9DB}">
      <dsp:nvSpPr>
        <dsp:cNvPr id="0" name=""/>
        <dsp:cNvSpPr/>
      </dsp:nvSpPr>
      <dsp:spPr>
        <a:xfrm>
          <a:off x="806032" y="2115425"/>
          <a:ext cx="4471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7188" y="45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1018447" y="2149965"/>
        <a:ext cx="22359" cy="22359"/>
      </dsp:txXfrm>
    </dsp:sp>
    <dsp:sp modelId="{DCD31AFF-7EB5-4842-ACCA-E269D5D8BA1A}">
      <dsp:nvSpPr>
        <dsp:cNvPr id="0" name=""/>
        <dsp:cNvSpPr/>
      </dsp:nvSpPr>
      <dsp:spPr>
        <a:xfrm>
          <a:off x="806032" y="1309033"/>
          <a:ext cx="447188" cy="852111"/>
        </a:xfrm>
        <a:custGeom>
          <a:avLst/>
          <a:gdLst/>
          <a:ahLst/>
          <a:cxnLst/>
          <a:rect l="0" t="0" r="0" b="0"/>
          <a:pathLst>
            <a:path>
              <a:moveTo>
                <a:pt x="0" y="852111"/>
              </a:moveTo>
              <a:lnTo>
                <a:pt x="223594" y="852111"/>
              </a:lnTo>
              <a:lnTo>
                <a:pt x="223594" y="0"/>
              </a:lnTo>
              <a:lnTo>
                <a:pt x="447188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1005568" y="1711031"/>
        <a:ext cx="48116" cy="48116"/>
      </dsp:txXfrm>
    </dsp:sp>
    <dsp:sp modelId="{875FC25F-E73F-42E3-A13F-EDE303472F26}">
      <dsp:nvSpPr>
        <dsp:cNvPr id="0" name=""/>
        <dsp:cNvSpPr/>
      </dsp:nvSpPr>
      <dsp:spPr>
        <a:xfrm>
          <a:off x="806032" y="456921"/>
          <a:ext cx="447188" cy="1704223"/>
        </a:xfrm>
        <a:custGeom>
          <a:avLst/>
          <a:gdLst/>
          <a:ahLst/>
          <a:cxnLst/>
          <a:rect l="0" t="0" r="0" b="0"/>
          <a:pathLst>
            <a:path>
              <a:moveTo>
                <a:pt x="0" y="1704223"/>
              </a:moveTo>
              <a:lnTo>
                <a:pt x="223594" y="1704223"/>
              </a:lnTo>
              <a:lnTo>
                <a:pt x="223594" y="0"/>
              </a:lnTo>
              <a:lnTo>
                <a:pt x="447188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985578" y="1264985"/>
        <a:ext cx="88095" cy="88095"/>
      </dsp:txXfrm>
    </dsp:sp>
    <dsp:sp modelId="{32E73565-BDFB-4B51-82E5-91B741D755D8}">
      <dsp:nvSpPr>
        <dsp:cNvPr id="0" name=""/>
        <dsp:cNvSpPr/>
      </dsp:nvSpPr>
      <dsp:spPr>
        <a:xfrm rot="16200000">
          <a:off x="-1292966" y="1758979"/>
          <a:ext cx="3393665" cy="8043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800" kern="1200" dirty="0" smtClean="0"/>
            <a:t>供养内容</a:t>
          </a:r>
          <a:endParaRPr lang="zh-CN" altLang="en-US" sz="4800" kern="1200" dirty="0"/>
        </a:p>
      </dsp:txBody>
      <dsp:txXfrm>
        <a:off x="-1292966" y="1758979"/>
        <a:ext cx="3393665" cy="804332"/>
      </dsp:txXfrm>
    </dsp:sp>
    <dsp:sp modelId="{DE65E5B1-E19D-4668-B914-0ED89F97241E}">
      <dsp:nvSpPr>
        <dsp:cNvPr id="0" name=""/>
        <dsp:cNvSpPr/>
      </dsp:nvSpPr>
      <dsp:spPr>
        <a:xfrm>
          <a:off x="1253221" y="116077"/>
          <a:ext cx="2235941" cy="6816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基本生活救助</a:t>
          </a:r>
          <a:endParaRPr lang="zh-CN" altLang="en-US" sz="2800" kern="1200" dirty="0"/>
        </a:p>
      </dsp:txBody>
      <dsp:txXfrm>
        <a:off x="1253221" y="116077"/>
        <a:ext cx="2235941" cy="681689"/>
      </dsp:txXfrm>
    </dsp:sp>
    <dsp:sp modelId="{670C608F-43B8-4028-B2BD-E94B007313DB}">
      <dsp:nvSpPr>
        <dsp:cNvPr id="0" name=""/>
        <dsp:cNvSpPr/>
      </dsp:nvSpPr>
      <dsp:spPr>
        <a:xfrm>
          <a:off x="1253221" y="968188"/>
          <a:ext cx="2235941" cy="6816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医疗救助</a:t>
          </a:r>
          <a:endParaRPr lang="zh-CN" altLang="en-US" sz="2800" kern="1200" dirty="0"/>
        </a:p>
      </dsp:txBody>
      <dsp:txXfrm>
        <a:off x="1253221" y="968188"/>
        <a:ext cx="2235941" cy="681689"/>
      </dsp:txXfrm>
    </dsp:sp>
    <dsp:sp modelId="{C6C146C3-88AE-4E77-9BDB-5D8997D5FA26}">
      <dsp:nvSpPr>
        <dsp:cNvPr id="0" name=""/>
        <dsp:cNvSpPr/>
      </dsp:nvSpPr>
      <dsp:spPr>
        <a:xfrm>
          <a:off x="1253221" y="1820300"/>
          <a:ext cx="2235941" cy="6816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住房救助</a:t>
          </a:r>
          <a:endParaRPr lang="zh-CN" altLang="en-US" sz="2800" kern="1200" dirty="0"/>
        </a:p>
      </dsp:txBody>
      <dsp:txXfrm>
        <a:off x="1253221" y="1820300"/>
        <a:ext cx="2235941" cy="681689"/>
      </dsp:txXfrm>
    </dsp:sp>
    <dsp:sp modelId="{4F650F05-8DAA-4314-B8DE-82DAE1B93013}">
      <dsp:nvSpPr>
        <dsp:cNvPr id="0" name=""/>
        <dsp:cNvSpPr/>
      </dsp:nvSpPr>
      <dsp:spPr>
        <a:xfrm>
          <a:off x="1253221" y="2672412"/>
          <a:ext cx="2235941" cy="6816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丧葬事宜救助</a:t>
          </a:r>
          <a:endParaRPr lang="zh-CN" altLang="en-US" sz="2800" kern="1200" dirty="0"/>
        </a:p>
      </dsp:txBody>
      <dsp:txXfrm>
        <a:off x="1253221" y="2672412"/>
        <a:ext cx="2235941" cy="681689"/>
      </dsp:txXfrm>
    </dsp:sp>
    <dsp:sp modelId="{F575F549-EDBC-4493-A96E-2D73B47EAABB}">
      <dsp:nvSpPr>
        <dsp:cNvPr id="0" name=""/>
        <dsp:cNvSpPr/>
      </dsp:nvSpPr>
      <dsp:spPr>
        <a:xfrm>
          <a:off x="1253221" y="3524524"/>
          <a:ext cx="2235941" cy="6816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教育救助</a:t>
          </a:r>
          <a:endParaRPr lang="zh-CN" altLang="en-US" sz="2800" kern="1200" dirty="0"/>
        </a:p>
      </dsp:txBody>
      <dsp:txXfrm>
        <a:off x="1253221" y="3524524"/>
        <a:ext cx="2235941" cy="68168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720222-142C-424D-827E-7A2647C1CC02}">
      <dsp:nvSpPr>
        <dsp:cNvPr id="0" name=""/>
        <dsp:cNvSpPr/>
      </dsp:nvSpPr>
      <dsp:spPr>
        <a:xfrm>
          <a:off x="1529080" y="420"/>
          <a:ext cx="2293620" cy="164077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900" kern="1200" dirty="0" smtClean="0"/>
            <a:t>委托亲友或村（居）委会等进行照料</a:t>
          </a:r>
          <a:endParaRPr lang="zh-CN" altLang="en-US" sz="1900" kern="1200" dirty="0"/>
        </a:p>
      </dsp:txBody>
      <dsp:txXfrm>
        <a:off x="1529080" y="205517"/>
        <a:ext cx="1678331" cy="1230579"/>
      </dsp:txXfrm>
    </dsp:sp>
    <dsp:sp modelId="{8F68CACC-9503-4C66-946A-B6AF7F7324A3}">
      <dsp:nvSpPr>
        <dsp:cNvPr id="0" name=""/>
        <dsp:cNvSpPr/>
      </dsp:nvSpPr>
      <dsp:spPr>
        <a:xfrm>
          <a:off x="0" y="420"/>
          <a:ext cx="1529080" cy="1640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900" kern="1200" dirty="0" smtClean="0"/>
            <a:t>分散供养</a:t>
          </a:r>
          <a:endParaRPr lang="zh-CN" altLang="en-US" sz="3900" kern="1200" dirty="0"/>
        </a:p>
      </dsp:txBody>
      <dsp:txXfrm>
        <a:off x="74644" y="75064"/>
        <a:ext cx="1379792" cy="1491484"/>
      </dsp:txXfrm>
    </dsp:sp>
    <dsp:sp modelId="{860B7735-D887-492D-8D3E-FA63A424E6FD}">
      <dsp:nvSpPr>
        <dsp:cNvPr id="0" name=""/>
        <dsp:cNvSpPr/>
      </dsp:nvSpPr>
      <dsp:spPr>
        <a:xfrm>
          <a:off x="1529080" y="1805270"/>
          <a:ext cx="2293620" cy="164077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900" kern="1200" dirty="0" smtClean="0"/>
            <a:t>集中在敬老院由工作人员提供照料</a:t>
          </a:r>
          <a:endParaRPr lang="zh-CN" altLang="en-US" sz="1900" kern="1200" dirty="0"/>
        </a:p>
      </dsp:txBody>
      <dsp:txXfrm>
        <a:off x="1529080" y="2010367"/>
        <a:ext cx="1678331" cy="1230579"/>
      </dsp:txXfrm>
    </dsp:sp>
    <dsp:sp modelId="{A25C9AE3-8934-49A5-B0C7-03462DBA559E}">
      <dsp:nvSpPr>
        <dsp:cNvPr id="0" name=""/>
        <dsp:cNvSpPr/>
      </dsp:nvSpPr>
      <dsp:spPr>
        <a:xfrm>
          <a:off x="0" y="1805270"/>
          <a:ext cx="1529080" cy="1640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900" kern="1200" dirty="0" smtClean="0"/>
            <a:t>集中供养</a:t>
          </a:r>
          <a:endParaRPr lang="zh-CN" altLang="en-US" sz="3900" kern="1200" dirty="0"/>
        </a:p>
      </dsp:txBody>
      <dsp:txXfrm>
        <a:off x="74644" y="1879914"/>
        <a:ext cx="1379792" cy="149148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893204-7234-48A5-B4D2-E453DC6A40BC}">
      <dsp:nvSpPr>
        <dsp:cNvPr id="0" name=""/>
        <dsp:cNvSpPr/>
      </dsp:nvSpPr>
      <dsp:spPr>
        <a:xfrm>
          <a:off x="-5128918" y="-785678"/>
          <a:ext cx="6107861" cy="6107861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5F186D-5A77-41F6-8AE8-C08EEF7B2985}">
      <dsp:nvSpPr>
        <dsp:cNvPr id="0" name=""/>
        <dsp:cNvSpPr/>
      </dsp:nvSpPr>
      <dsp:spPr>
        <a:xfrm>
          <a:off x="365143" y="238892"/>
          <a:ext cx="7421079" cy="477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909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鼓励公民、法人、社会组织等捐建敬老院、特困人员个人住房</a:t>
          </a:r>
          <a:endParaRPr lang="zh-CN" altLang="en-US" sz="1800" kern="1200" dirty="0"/>
        </a:p>
      </dsp:txBody>
      <dsp:txXfrm>
        <a:off x="365143" y="238892"/>
        <a:ext cx="7421079" cy="477603"/>
      </dsp:txXfrm>
    </dsp:sp>
    <dsp:sp modelId="{48436536-D968-4327-9B32-F8A977209D3C}">
      <dsp:nvSpPr>
        <dsp:cNvPr id="0" name=""/>
        <dsp:cNvSpPr/>
      </dsp:nvSpPr>
      <dsp:spPr>
        <a:xfrm>
          <a:off x="66641" y="179191"/>
          <a:ext cx="597003" cy="597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53717A-F566-4503-B36F-73D5F6257B7B}">
      <dsp:nvSpPr>
        <dsp:cNvPr id="0" name=""/>
        <dsp:cNvSpPr/>
      </dsp:nvSpPr>
      <dsp:spPr>
        <a:xfrm>
          <a:off x="758004" y="955206"/>
          <a:ext cx="7028218" cy="477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909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鼓励公民、法人、社会组织等为特困人员捐赠</a:t>
          </a:r>
          <a:r>
            <a:rPr lang="zh-CN" altLang="en-US" sz="1800" kern="1200" dirty="0" smtClean="0"/>
            <a:t>款物，改善其生活</a:t>
          </a:r>
          <a:endParaRPr lang="zh-CN" altLang="en-US" sz="1800" kern="1200" dirty="0"/>
        </a:p>
      </dsp:txBody>
      <dsp:txXfrm>
        <a:off x="758004" y="955206"/>
        <a:ext cx="7028218" cy="477603"/>
      </dsp:txXfrm>
    </dsp:sp>
    <dsp:sp modelId="{1847C809-A516-4E29-A71D-84AE210F6010}">
      <dsp:nvSpPr>
        <dsp:cNvPr id="0" name=""/>
        <dsp:cNvSpPr/>
      </dsp:nvSpPr>
      <dsp:spPr>
        <a:xfrm>
          <a:off x="459502" y="895505"/>
          <a:ext cx="597003" cy="597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4F5DC9-97B9-4BE6-A4B5-5F2C5EC5B1AD}">
      <dsp:nvSpPr>
        <dsp:cNvPr id="0" name=""/>
        <dsp:cNvSpPr/>
      </dsp:nvSpPr>
      <dsp:spPr>
        <a:xfrm>
          <a:off x="937649" y="1671520"/>
          <a:ext cx="6848572" cy="477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909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鼓励公民、社会组织等与敬老院或特困人员结对帮扶</a:t>
          </a:r>
          <a:endParaRPr lang="zh-CN" altLang="en-US" sz="1800" kern="1200" dirty="0"/>
        </a:p>
      </dsp:txBody>
      <dsp:txXfrm>
        <a:off x="937649" y="1671520"/>
        <a:ext cx="6848572" cy="477603"/>
      </dsp:txXfrm>
    </dsp:sp>
    <dsp:sp modelId="{55832CD5-F9CB-4CE9-9023-E4B38AE0EFDF}">
      <dsp:nvSpPr>
        <dsp:cNvPr id="0" name=""/>
        <dsp:cNvSpPr/>
      </dsp:nvSpPr>
      <dsp:spPr>
        <a:xfrm>
          <a:off x="639147" y="1611819"/>
          <a:ext cx="597003" cy="597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4B2402-B222-4094-8E37-3009EAB84BA5}">
      <dsp:nvSpPr>
        <dsp:cNvPr id="0" name=""/>
        <dsp:cNvSpPr/>
      </dsp:nvSpPr>
      <dsp:spPr>
        <a:xfrm>
          <a:off x="937649" y="2387380"/>
          <a:ext cx="6848572" cy="477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909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鼓励家庭认养特困人员</a:t>
          </a:r>
          <a:endParaRPr lang="zh-CN" altLang="en-US" sz="1800" kern="1200" dirty="0"/>
        </a:p>
      </dsp:txBody>
      <dsp:txXfrm>
        <a:off x="937649" y="2387380"/>
        <a:ext cx="6848572" cy="477603"/>
      </dsp:txXfrm>
    </dsp:sp>
    <dsp:sp modelId="{F240F395-AFFD-425C-9557-6F94C1CEFD6F}">
      <dsp:nvSpPr>
        <dsp:cNvPr id="0" name=""/>
        <dsp:cNvSpPr/>
      </dsp:nvSpPr>
      <dsp:spPr>
        <a:xfrm>
          <a:off x="639147" y="2327680"/>
          <a:ext cx="597003" cy="597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040210-F74B-4E6E-A7B4-BE99BA8949D5}">
      <dsp:nvSpPr>
        <dsp:cNvPr id="0" name=""/>
        <dsp:cNvSpPr/>
      </dsp:nvSpPr>
      <dsp:spPr>
        <a:xfrm>
          <a:off x="758004" y="3103694"/>
          <a:ext cx="7028218" cy="477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909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鼓励志愿者组织和学校为敬老院、特困人员提供服务</a:t>
          </a:r>
          <a:endParaRPr lang="zh-CN" altLang="en-US" sz="1800" kern="1200" dirty="0"/>
        </a:p>
      </dsp:txBody>
      <dsp:txXfrm>
        <a:off x="758004" y="3103694"/>
        <a:ext cx="7028218" cy="477603"/>
      </dsp:txXfrm>
    </dsp:sp>
    <dsp:sp modelId="{9D3E1E7F-DE03-4414-A154-57ACE292437A}">
      <dsp:nvSpPr>
        <dsp:cNvPr id="0" name=""/>
        <dsp:cNvSpPr/>
      </dsp:nvSpPr>
      <dsp:spPr>
        <a:xfrm>
          <a:off x="459502" y="3043994"/>
          <a:ext cx="597003" cy="597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8F4F96-8291-485C-BFE3-F31AF54EF8FB}">
      <dsp:nvSpPr>
        <dsp:cNvPr id="0" name=""/>
        <dsp:cNvSpPr/>
      </dsp:nvSpPr>
      <dsp:spPr>
        <a:xfrm>
          <a:off x="365143" y="3820008"/>
          <a:ext cx="7421079" cy="477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909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鼓励行政机关、企事业单位</a:t>
          </a:r>
          <a:r>
            <a:rPr lang="zh-CN" altLang="en-US" sz="1800" kern="1200" dirty="0" smtClean="0"/>
            <a:t>等把</a:t>
          </a:r>
          <a:r>
            <a:rPr lang="zh-CN" altLang="en-US" sz="1800" kern="1200" dirty="0" smtClean="0"/>
            <a:t>敬老院作为尊老敬老教育基地</a:t>
          </a:r>
          <a:endParaRPr lang="zh-CN" altLang="en-US" sz="1800" kern="1200" dirty="0"/>
        </a:p>
      </dsp:txBody>
      <dsp:txXfrm>
        <a:off x="365143" y="3820008"/>
        <a:ext cx="7421079" cy="477603"/>
      </dsp:txXfrm>
    </dsp:sp>
    <dsp:sp modelId="{9E8B1016-F6BD-40BD-9428-19FB492F7C8D}">
      <dsp:nvSpPr>
        <dsp:cNvPr id="0" name=""/>
        <dsp:cNvSpPr/>
      </dsp:nvSpPr>
      <dsp:spPr>
        <a:xfrm>
          <a:off x="66641" y="3760308"/>
          <a:ext cx="597003" cy="5970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58A5D-5548-44BC-AEC9-F418290C052D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44E6F-122B-405F-B14C-EC6E7B2C1F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8936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3DA5-2355-420D-B9DC-2F71729A506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0038-AA61-4844-8903-6997D4AF512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3DA5-2355-420D-B9DC-2F71729A506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0038-AA61-4844-8903-6997D4AF512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3DA5-2355-420D-B9DC-2F71729A506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0038-AA61-4844-8903-6997D4AF512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3DA5-2355-420D-B9DC-2F71729A506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0038-AA61-4844-8903-6997D4AF512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3DA5-2355-420D-B9DC-2F71729A506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0038-AA61-4844-8903-6997D4AF512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3DA5-2355-420D-B9DC-2F71729A506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0038-AA61-4844-8903-6997D4AF512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3DA5-2355-420D-B9DC-2F71729A506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0038-AA61-4844-8903-6997D4AF512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3DA5-2355-420D-B9DC-2F71729A506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0038-AA61-4844-8903-6997D4AF512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3DA5-2355-420D-B9DC-2F71729A506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0038-AA61-4844-8903-6997D4AF512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3DA5-2355-420D-B9DC-2F71729A506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0038-AA61-4844-8903-6997D4AF512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23DA5-2355-420D-B9DC-2F71729A506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0038-AA61-4844-8903-6997D4AF512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4323DA5-2355-420D-B9DC-2F71729A506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08A0038-AA61-4844-8903-6997D4AF512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932040" y="2708476"/>
            <a:ext cx="3114680" cy="864540"/>
          </a:xfrm>
        </p:spPr>
        <p:txBody>
          <a:bodyPr>
            <a:normAutofit/>
          </a:bodyPr>
          <a:lstStyle/>
          <a:p>
            <a:pPr algn="ctr"/>
            <a:r>
              <a:rPr lang="zh-CN" altLang="en-US" sz="4000" dirty="0" smtClean="0"/>
              <a:t>一图读懂</a:t>
            </a:r>
            <a:endParaRPr lang="zh-CN" altLang="en-US" sz="4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711529" cy="1872208"/>
          </a:xfrm>
        </p:spPr>
        <p:txBody>
          <a:bodyPr>
            <a:noAutofit/>
          </a:bodyPr>
          <a:lstStyle/>
          <a:p>
            <a:pPr algn="ctr"/>
            <a:r>
              <a:rPr lang="zh-CN" altLang="en-US" sz="5400" b="1" dirty="0" smtClean="0">
                <a:solidFill>
                  <a:schemeClr val="accent2"/>
                </a:solidFill>
              </a:rPr>
              <a:t>开平市特困人员救助供养办法</a:t>
            </a:r>
            <a:endParaRPr lang="zh-CN" altLang="en-US" sz="5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53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示 4"/>
          <p:cNvGraphicFramePr/>
          <p:nvPr>
            <p:extLst>
              <p:ext uri="{D42A27DB-BD31-4B8C-83A1-F6EECF244321}">
                <p14:modId xmlns:p14="http://schemas.microsoft.com/office/powerpoint/2010/main" val="3815950269"/>
              </p:ext>
            </p:extLst>
          </p:nvPr>
        </p:nvGraphicFramePr>
        <p:xfrm>
          <a:off x="1259632" y="908720"/>
          <a:ext cx="6808602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3256831"/>
              </p:ext>
            </p:extLst>
          </p:nvPr>
        </p:nvGraphicFramePr>
        <p:xfrm>
          <a:off x="1115616" y="1988840"/>
          <a:ext cx="6984776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1959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内容占位符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008878"/>
              </p:ext>
            </p:extLst>
          </p:nvPr>
        </p:nvGraphicFramePr>
        <p:xfrm>
          <a:off x="1259632" y="1916832"/>
          <a:ext cx="6840760" cy="3915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1331640" y="548680"/>
            <a:ext cx="6736594" cy="1008112"/>
          </a:xfrm>
        </p:spPr>
        <p:txBody>
          <a:bodyPr>
            <a:noAutofit/>
          </a:bodyPr>
          <a:lstStyle/>
          <a:p>
            <a:r>
              <a:rPr lang="zh-CN" altLang="en-US" sz="6600" b="1" dirty="0" smtClean="0"/>
              <a:t>供养对象</a:t>
            </a:r>
            <a:endParaRPr lang="zh-CN" altLang="en-US" sz="6600" b="1" dirty="0"/>
          </a:p>
        </p:txBody>
      </p:sp>
      <p:sp>
        <p:nvSpPr>
          <p:cNvPr id="3" name="下箭头 2"/>
          <p:cNvSpPr/>
          <p:nvPr/>
        </p:nvSpPr>
        <p:spPr>
          <a:xfrm>
            <a:off x="2241682" y="3598570"/>
            <a:ext cx="4846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下箭头 5"/>
          <p:cNvSpPr/>
          <p:nvPr/>
        </p:nvSpPr>
        <p:spPr>
          <a:xfrm>
            <a:off x="4283968" y="3570950"/>
            <a:ext cx="4846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下箭头 7"/>
          <p:cNvSpPr/>
          <p:nvPr/>
        </p:nvSpPr>
        <p:spPr>
          <a:xfrm>
            <a:off x="6588224" y="3577670"/>
            <a:ext cx="4846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447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184384"/>
              </p:ext>
            </p:extLst>
          </p:nvPr>
        </p:nvGraphicFramePr>
        <p:xfrm>
          <a:off x="179512" y="1844823"/>
          <a:ext cx="8712968" cy="4987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下箭头标注 8"/>
          <p:cNvSpPr/>
          <p:nvPr/>
        </p:nvSpPr>
        <p:spPr>
          <a:xfrm>
            <a:off x="971600" y="980728"/>
            <a:ext cx="7056784" cy="1728192"/>
          </a:xfrm>
          <a:prstGeom prst="downArrowCallou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000" dirty="0" smtClean="0"/>
              <a:t>申请程序</a:t>
            </a:r>
            <a:endParaRPr lang="zh-CN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47112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内容占位符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623304"/>
              </p:ext>
            </p:extLst>
          </p:nvPr>
        </p:nvGraphicFramePr>
        <p:xfrm>
          <a:off x="1043608" y="1196752"/>
          <a:ext cx="698477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913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2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 smtClean="0"/>
              <a:t>                                </a:t>
            </a:r>
            <a:r>
              <a:rPr lang="zh-CN" altLang="en-US" sz="6000" b="1" dirty="0" smtClean="0"/>
              <a:t>供养形式 </a:t>
            </a:r>
            <a:r>
              <a:rPr lang="zh-CN" altLang="en-US" b="1" dirty="0" smtClean="0"/>
              <a:t>     </a:t>
            </a:r>
            <a:endParaRPr lang="zh-CN" altLang="en-US" b="1" dirty="0"/>
          </a:p>
        </p:txBody>
      </p:sp>
      <p:graphicFrame>
        <p:nvGraphicFramePr>
          <p:cNvPr id="27" name="内容占位符 2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28521569"/>
              </p:ext>
            </p:extLst>
          </p:nvPr>
        </p:nvGraphicFramePr>
        <p:xfrm>
          <a:off x="683568" y="692696"/>
          <a:ext cx="3490863" cy="4322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1" name="内容占位符 30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151884088"/>
              </p:ext>
            </p:extLst>
          </p:nvPr>
        </p:nvGraphicFramePr>
        <p:xfrm>
          <a:off x="4645025" y="2679700"/>
          <a:ext cx="3822700" cy="3446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3572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内容占位符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926469"/>
              </p:ext>
            </p:extLst>
          </p:nvPr>
        </p:nvGraphicFramePr>
        <p:xfrm>
          <a:off x="683568" y="1700809"/>
          <a:ext cx="784887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27584" y="476672"/>
            <a:ext cx="7024744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/>
              <a:t>社会力量参与</a:t>
            </a:r>
            <a:endParaRPr lang="zh-CN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71124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385</TotalTime>
  <Words>322</Words>
  <Application>Microsoft Office PowerPoint</Application>
  <PresentationFormat>全屏显示(4:3)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波形</vt:lpstr>
      <vt:lpstr>一图读懂</vt:lpstr>
      <vt:lpstr>PowerPoint 演示文稿</vt:lpstr>
      <vt:lpstr>供养对象</vt:lpstr>
      <vt:lpstr>PowerPoint 演示文稿</vt:lpstr>
      <vt:lpstr>PowerPoint 演示文稿</vt:lpstr>
      <vt:lpstr>                                  供养形式      </vt:lpstr>
      <vt:lpstr>社会力量参与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Sky123.Org</dc:creator>
  <cp:lastModifiedBy>Sky123.Org</cp:lastModifiedBy>
  <cp:revision>26</cp:revision>
  <cp:lastPrinted>2018-12-05T00:57:11Z</cp:lastPrinted>
  <dcterms:created xsi:type="dcterms:W3CDTF">2018-12-04T02:16:56Z</dcterms:created>
  <dcterms:modified xsi:type="dcterms:W3CDTF">2018-12-05T00:57:15Z</dcterms:modified>
</cp:coreProperties>
</file>